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35"/>
  </p:notesMasterIdLst>
  <p:sldIdLst>
    <p:sldId id="256" r:id="rId2"/>
    <p:sldId id="257" r:id="rId3"/>
    <p:sldId id="258" r:id="rId4"/>
    <p:sldId id="259" r:id="rId5"/>
    <p:sldId id="260" r:id="rId6"/>
    <p:sldId id="261" r:id="rId7"/>
    <p:sldId id="262" r:id="rId8"/>
    <p:sldId id="288" r:id="rId9"/>
    <p:sldId id="279" r:id="rId10"/>
    <p:sldId id="280" r:id="rId11"/>
    <p:sldId id="281" r:id="rId12"/>
    <p:sldId id="265" r:id="rId13"/>
    <p:sldId id="266" r:id="rId14"/>
    <p:sldId id="283" r:id="rId15"/>
    <p:sldId id="284" r:id="rId16"/>
    <p:sldId id="285" r:id="rId17"/>
    <p:sldId id="282" r:id="rId18"/>
    <p:sldId id="263" r:id="rId19"/>
    <p:sldId id="264" r:id="rId20"/>
    <p:sldId id="286" r:id="rId21"/>
    <p:sldId id="287"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Century Gothic" panose="020B0502020202020204" pitchFamily="34" charset="0"/>
      <p:regular r:id="rId40"/>
      <p:bold r:id="rId41"/>
      <p:italic r:id="rId42"/>
      <p:boldItalic r:id="rId43"/>
    </p:embeddedFont>
    <p:embeddedFont>
      <p:font typeface="Quicksand" panose="020B0604020202020204" charset="0"/>
      <p:regular r:id="rId44"/>
      <p:bold r:id="rId45"/>
    </p:embeddedFont>
    <p:embeddedFont>
      <p:font typeface="Tw Cen MT" panose="020B0602020104020603"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212C"/>
    <a:srgbClr val="152733"/>
    <a:srgbClr val="332931"/>
    <a:srgbClr val="443641"/>
    <a:srgbClr val="5B47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11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5d3dbbfb98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g15d3dbbfb98_0_1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5d3dbbfb98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g15d3dbbfb98_0_1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5d3dbbfb98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 name="Google Shape;131;g15d3dbbfb98_0_1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5d3dbbfb98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g15d3dbbfb98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5d3dbbfb98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g15d3dbbfb98_0_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5d3dbbfb98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15d3dbbfb98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5d3dbbfb98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g15d3dbbfb98_0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5d3dbbfb98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g15d3dbbfb98_0_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5d3dbbfb98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g15d3dbbfb98_0_1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5d3dbbfb98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g15d3dbbfb98_0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5d3dbbfb98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 name="Google Shape;215;g15d3dbbfb98_0_1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5d3dbbfb98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 name="Google Shape;222;g15d3dbbfb98_0_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5d3dbbfb98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g15d3dbbfb98_0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5d3dbbfb9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g15d3dbbfb98_0_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 name="Google Shape;249;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 name="Google Shape;9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 name="Google Shape;1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 name="Google Shape;114;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61124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5d3dbbfb98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g15d3dbbfb98_0_1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319175" y="2233519"/>
            <a:ext cx="6680400" cy="1159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000"/>
              <a:buNone/>
              <a:defRPr sz="5000"/>
            </a:lvl1pPr>
            <a:lvl2pPr lvl="1" algn="l">
              <a:lnSpc>
                <a:spcPct val="100000"/>
              </a:lnSpc>
              <a:spcBef>
                <a:spcPts val="0"/>
              </a:spcBef>
              <a:spcAft>
                <a:spcPts val="0"/>
              </a:spcAft>
              <a:buSzPts val="5000"/>
              <a:buNone/>
              <a:defRPr sz="5000"/>
            </a:lvl2pPr>
            <a:lvl3pPr lvl="2" algn="l">
              <a:lnSpc>
                <a:spcPct val="100000"/>
              </a:lnSpc>
              <a:spcBef>
                <a:spcPts val="0"/>
              </a:spcBef>
              <a:spcAft>
                <a:spcPts val="0"/>
              </a:spcAft>
              <a:buSzPts val="5000"/>
              <a:buNone/>
              <a:defRPr sz="5000"/>
            </a:lvl3pPr>
            <a:lvl4pPr lvl="3" algn="l">
              <a:lnSpc>
                <a:spcPct val="100000"/>
              </a:lnSpc>
              <a:spcBef>
                <a:spcPts val="0"/>
              </a:spcBef>
              <a:spcAft>
                <a:spcPts val="0"/>
              </a:spcAft>
              <a:buSzPts val="5000"/>
              <a:buNone/>
              <a:defRPr sz="5000"/>
            </a:lvl4pPr>
            <a:lvl5pPr lvl="4" algn="l">
              <a:lnSpc>
                <a:spcPct val="100000"/>
              </a:lnSpc>
              <a:spcBef>
                <a:spcPts val="0"/>
              </a:spcBef>
              <a:spcAft>
                <a:spcPts val="0"/>
              </a:spcAft>
              <a:buSzPts val="5000"/>
              <a:buNone/>
              <a:defRPr sz="5000"/>
            </a:lvl5pPr>
            <a:lvl6pPr lvl="5" algn="l">
              <a:lnSpc>
                <a:spcPct val="100000"/>
              </a:lnSpc>
              <a:spcBef>
                <a:spcPts val="0"/>
              </a:spcBef>
              <a:spcAft>
                <a:spcPts val="0"/>
              </a:spcAft>
              <a:buSzPts val="5000"/>
              <a:buNone/>
              <a:defRPr sz="5000"/>
            </a:lvl6pPr>
            <a:lvl7pPr lvl="6" algn="l">
              <a:lnSpc>
                <a:spcPct val="100000"/>
              </a:lnSpc>
              <a:spcBef>
                <a:spcPts val="0"/>
              </a:spcBef>
              <a:spcAft>
                <a:spcPts val="0"/>
              </a:spcAft>
              <a:buSzPts val="5000"/>
              <a:buNone/>
              <a:defRPr sz="5000"/>
            </a:lvl7pPr>
            <a:lvl8pPr lvl="7" algn="l">
              <a:lnSpc>
                <a:spcPct val="100000"/>
              </a:lnSpc>
              <a:spcBef>
                <a:spcPts val="0"/>
              </a:spcBef>
              <a:spcAft>
                <a:spcPts val="0"/>
              </a:spcAft>
              <a:buSzPts val="5000"/>
              <a:buNone/>
              <a:defRPr sz="5000"/>
            </a:lvl8pPr>
            <a:lvl9pPr lvl="8" algn="l">
              <a:lnSpc>
                <a:spcPct val="100000"/>
              </a:lnSpc>
              <a:spcBef>
                <a:spcPts val="0"/>
              </a:spcBef>
              <a:spcAft>
                <a:spcPts val="0"/>
              </a:spcAft>
              <a:buSzPts val="5000"/>
              <a:buNone/>
              <a:defRPr sz="5000"/>
            </a:lvl9pPr>
          </a:lstStyle>
          <a:p>
            <a:endParaRPr/>
          </a:p>
        </p:txBody>
      </p:sp>
      <p:cxnSp>
        <p:nvCxnSpPr>
          <p:cNvPr id="11" name="Google Shape;11;p2"/>
          <p:cNvCxnSpPr>
            <a:stCxn id="12" idx="4"/>
          </p:cNvCxnSpPr>
          <p:nvPr/>
        </p:nvCxnSpPr>
        <p:spPr>
          <a:xfrm>
            <a:off x="939750" y="2832475"/>
            <a:ext cx="0" cy="2310900"/>
          </a:xfrm>
          <a:prstGeom prst="straightConnector1">
            <a:avLst/>
          </a:prstGeom>
          <a:noFill/>
          <a:ln w="9525" cap="flat" cmpd="sng">
            <a:solidFill>
              <a:schemeClr val="accent5"/>
            </a:solidFill>
            <a:prstDash val="solid"/>
            <a:round/>
            <a:headEnd type="none" w="sm" len="sm"/>
            <a:tailEnd type="none" w="sm" len="sm"/>
          </a:ln>
        </p:spPr>
      </p:cxnSp>
      <p:sp>
        <p:nvSpPr>
          <p:cNvPr id="12" name="Google Shape;12;p2"/>
          <p:cNvSpPr/>
          <p:nvPr/>
        </p:nvSpPr>
        <p:spPr>
          <a:xfrm>
            <a:off x="845250" y="2643475"/>
            <a:ext cx="189000" cy="1890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2"/>
        <p:cNvGrpSpPr/>
        <p:nvPr/>
      </p:nvGrpSpPr>
      <p:grpSpPr>
        <a:xfrm>
          <a:off x="0" y="0"/>
          <a:ext cx="0" cy="0"/>
          <a:chOff x="0" y="0"/>
          <a:chExt cx="0" cy="0"/>
        </a:xfrm>
      </p:grpSpPr>
      <p:sp>
        <p:nvSpPr>
          <p:cNvPr id="63" name="Google Shape;63;p11"/>
          <p:cNvSpPr txBox="1">
            <a:spLocks noGrp="1"/>
          </p:cNvSpPr>
          <p:nvPr>
            <p:ph type="body" idx="1"/>
          </p:nvPr>
        </p:nvSpPr>
        <p:spPr>
          <a:xfrm>
            <a:off x="1165475" y="4331317"/>
            <a:ext cx="7521300" cy="4341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360"/>
              </a:spcBef>
              <a:spcAft>
                <a:spcPts val="0"/>
              </a:spcAft>
              <a:buSzPts val="1800"/>
              <a:buNone/>
              <a:defRPr sz="1800"/>
            </a:lvl1pPr>
          </a:lstStyle>
          <a:p>
            <a:endParaRPr/>
          </a:p>
        </p:txBody>
      </p:sp>
      <p:sp>
        <p:nvSpPr>
          <p:cNvPr id="64" name="Google Shape;64;p11"/>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9pPr>
          </a:lstStyle>
          <a:p>
            <a:pPr marL="0" lvl="0" indent="0" algn="r" rtl="0">
              <a:spcBef>
                <a:spcPts val="0"/>
              </a:spcBef>
              <a:spcAft>
                <a:spcPts val="0"/>
              </a:spcAft>
              <a:buNone/>
            </a:pPr>
            <a:fld id="{00000000-1234-1234-1234-123412341234}" type="slidenum">
              <a:rPr lang="en"/>
              <a:t>‹#›</a:t>
            </a:fld>
            <a:endParaRPr/>
          </a:p>
        </p:txBody>
      </p:sp>
      <p:cxnSp>
        <p:nvCxnSpPr>
          <p:cNvPr id="65" name="Google Shape;65;p11"/>
          <p:cNvCxnSpPr/>
          <p:nvPr/>
        </p:nvCxnSpPr>
        <p:spPr>
          <a:xfrm>
            <a:off x="945638" y="0"/>
            <a:ext cx="0" cy="5143500"/>
          </a:xfrm>
          <a:prstGeom prst="straightConnector1">
            <a:avLst/>
          </a:prstGeom>
          <a:noFill/>
          <a:ln w="9525" cap="flat" cmpd="sng">
            <a:solidFill>
              <a:schemeClr val="accent5"/>
            </a:solidFill>
            <a:prstDash val="solid"/>
            <a:round/>
            <a:headEnd type="none" w="sm" len="sm"/>
            <a:tailEnd type="none" w="sm" len="sm"/>
          </a:ln>
        </p:spPr>
      </p:cxnSp>
      <p:sp>
        <p:nvSpPr>
          <p:cNvPr id="66" name="Google Shape;66;p11"/>
          <p:cNvSpPr/>
          <p:nvPr/>
        </p:nvSpPr>
        <p:spPr>
          <a:xfrm>
            <a:off x="844675" y="4505121"/>
            <a:ext cx="201900" cy="201900"/>
          </a:xfrm>
          <a:prstGeom prst="ellipse">
            <a:avLst/>
          </a:prstGeom>
          <a:solidFill>
            <a:srgbClr val="2E3037"/>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1165475" y="549649"/>
            <a:ext cx="6858000" cy="345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15" name="Google Shape;15;p3"/>
          <p:cNvSpPr txBox="1">
            <a:spLocks noGrp="1"/>
          </p:cNvSpPr>
          <p:nvPr>
            <p:ph type="body" idx="1"/>
          </p:nvPr>
        </p:nvSpPr>
        <p:spPr>
          <a:xfrm>
            <a:off x="1165475" y="1174117"/>
            <a:ext cx="3306900" cy="37257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600"/>
              </a:spcBef>
              <a:spcAft>
                <a:spcPts val="0"/>
              </a:spcAft>
              <a:buSzPts val="2000"/>
              <a:buChar char="◦"/>
              <a:defRPr sz="2000"/>
            </a:lvl1pPr>
            <a:lvl2pPr marL="914400" lvl="1" indent="-355600" algn="l">
              <a:lnSpc>
                <a:spcPct val="100000"/>
              </a:lnSpc>
              <a:spcBef>
                <a:spcPts val="0"/>
              </a:spcBef>
              <a:spcAft>
                <a:spcPts val="0"/>
              </a:spcAft>
              <a:buSzPts val="2000"/>
              <a:buChar char="▫"/>
              <a:defRPr sz="2000"/>
            </a:lvl2pPr>
            <a:lvl3pPr marL="1371600" lvl="2" indent="-355600" algn="l">
              <a:lnSpc>
                <a:spcPct val="100000"/>
              </a:lnSpc>
              <a:spcBef>
                <a:spcPts val="0"/>
              </a:spcBef>
              <a:spcAft>
                <a:spcPts val="0"/>
              </a:spcAft>
              <a:buSzPts val="2000"/>
              <a:buChar char="■"/>
              <a:defRPr sz="2000"/>
            </a:lvl3pPr>
            <a:lvl4pPr marL="1828800" lvl="3" indent="-355600" algn="l">
              <a:lnSpc>
                <a:spcPct val="100000"/>
              </a:lnSpc>
              <a:spcBef>
                <a:spcPts val="0"/>
              </a:spcBef>
              <a:spcAft>
                <a:spcPts val="0"/>
              </a:spcAft>
              <a:buSzPts val="2000"/>
              <a:buChar char="●"/>
              <a:defRPr sz="2000"/>
            </a:lvl4pPr>
            <a:lvl5pPr marL="2286000" lvl="4" indent="-355600" algn="l">
              <a:lnSpc>
                <a:spcPct val="100000"/>
              </a:lnSpc>
              <a:spcBef>
                <a:spcPts val="0"/>
              </a:spcBef>
              <a:spcAft>
                <a:spcPts val="0"/>
              </a:spcAft>
              <a:buSzPts val="2000"/>
              <a:buChar char="○"/>
              <a:defRPr sz="2000"/>
            </a:lvl5pPr>
            <a:lvl6pPr marL="2743200" lvl="5" indent="-355600" algn="l">
              <a:lnSpc>
                <a:spcPct val="100000"/>
              </a:lnSpc>
              <a:spcBef>
                <a:spcPts val="0"/>
              </a:spcBef>
              <a:spcAft>
                <a:spcPts val="0"/>
              </a:spcAft>
              <a:buSzPts val="2000"/>
              <a:buChar char="■"/>
              <a:defRPr sz="2000"/>
            </a:lvl6pPr>
            <a:lvl7pPr marL="3200400" lvl="6" indent="-355600" algn="l">
              <a:lnSpc>
                <a:spcPct val="100000"/>
              </a:lnSpc>
              <a:spcBef>
                <a:spcPts val="0"/>
              </a:spcBef>
              <a:spcAft>
                <a:spcPts val="0"/>
              </a:spcAft>
              <a:buSzPts val="2000"/>
              <a:buChar char="●"/>
              <a:defRPr sz="2000"/>
            </a:lvl7pPr>
            <a:lvl8pPr marL="3657600" lvl="7" indent="-355600" algn="l">
              <a:lnSpc>
                <a:spcPct val="100000"/>
              </a:lnSpc>
              <a:spcBef>
                <a:spcPts val="0"/>
              </a:spcBef>
              <a:spcAft>
                <a:spcPts val="0"/>
              </a:spcAft>
              <a:buSzPts val="2000"/>
              <a:buChar char="○"/>
              <a:defRPr sz="2000"/>
            </a:lvl8pPr>
            <a:lvl9pPr marL="4114800" lvl="8" indent="-355600" algn="l">
              <a:lnSpc>
                <a:spcPct val="100000"/>
              </a:lnSpc>
              <a:spcBef>
                <a:spcPts val="0"/>
              </a:spcBef>
              <a:spcAft>
                <a:spcPts val="0"/>
              </a:spcAft>
              <a:buSzPts val="2000"/>
              <a:buChar char="■"/>
              <a:defRPr sz="2000"/>
            </a:lvl9pPr>
          </a:lstStyle>
          <a:p>
            <a:endParaRPr/>
          </a:p>
        </p:txBody>
      </p:sp>
      <p:sp>
        <p:nvSpPr>
          <p:cNvPr id="16" name="Google Shape;16;p3"/>
          <p:cNvSpPr txBox="1">
            <a:spLocks noGrp="1"/>
          </p:cNvSpPr>
          <p:nvPr>
            <p:ph type="body" idx="2"/>
          </p:nvPr>
        </p:nvSpPr>
        <p:spPr>
          <a:xfrm>
            <a:off x="4671570" y="1174117"/>
            <a:ext cx="3306900" cy="37257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600"/>
              </a:spcBef>
              <a:spcAft>
                <a:spcPts val="0"/>
              </a:spcAft>
              <a:buSzPts val="2000"/>
              <a:buChar char="◦"/>
              <a:defRPr sz="2000"/>
            </a:lvl1pPr>
            <a:lvl2pPr marL="914400" lvl="1" indent="-355600" algn="l">
              <a:lnSpc>
                <a:spcPct val="100000"/>
              </a:lnSpc>
              <a:spcBef>
                <a:spcPts val="0"/>
              </a:spcBef>
              <a:spcAft>
                <a:spcPts val="0"/>
              </a:spcAft>
              <a:buSzPts val="2000"/>
              <a:buChar char="▫"/>
              <a:defRPr sz="2000"/>
            </a:lvl2pPr>
            <a:lvl3pPr marL="1371600" lvl="2" indent="-355600" algn="l">
              <a:lnSpc>
                <a:spcPct val="100000"/>
              </a:lnSpc>
              <a:spcBef>
                <a:spcPts val="0"/>
              </a:spcBef>
              <a:spcAft>
                <a:spcPts val="0"/>
              </a:spcAft>
              <a:buSzPts val="2000"/>
              <a:buChar char="■"/>
              <a:defRPr sz="2000"/>
            </a:lvl3pPr>
            <a:lvl4pPr marL="1828800" lvl="3" indent="-355600" algn="l">
              <a:lnSpc>
                <a:spcPct val="100000"/>
              </a:lnSpc>
              <a:spcBef>
                <a:spcPts val="0"/>
              </a:spcBef>
              <a:spcAft>
                <a:spcPts val="0"/>
              </a:spcAft>
              <a:buSzPts val="2000"/>
              <a:buChar char="●"/>
              <a:defRPr sz="2000"/>
            </a:lvl4pPr>
            <a:lvl5pPr marL="2286000" lvl="4" indent="-355600" algn="l">
              <a:lnSpc>
                <a:spcPct val="100000"/>
              </a:lnSpc>
              <a:spcBef>
                <a:spcPts val="0"/>
              </a:spcBef>
              <a:spcAft>
                <a:spcPts val="0"/>
              </a:spcAft>
              <a:buSzPts val="2000"/>
              <a:buChar char="○"/>
              <a:defRPr sz="2000"/>
            </a:lvl5pPr>
            <a:lvl6pPr marL="2743200" lvl="5" indent="-355600" algn="l">
              <a:lnSpc>
                <a:spcPct val="100000"/>
              </a:lnSpc>
              <a:spcBef>
                <a:spcPts val="0"/>
              </a:spcBef>
              <a:spcAft>
                <a:spcPts val="0"/>
              </a:spcAft>
              <a:buSzPts val="2000"/>
              <a:buChar char="■"/>
              <a:defRPr sz="2000"/>
            </a:lvl6pPr>
            <a:lvl7pPr marL="3200400" lvl="6" indent="-355600" algn="l">
              <a:lnSpc>
                <a:spcPct val="100000"/>
              </a:lnSpc>
              <a:spcBef>
                <a:spcPts val="0"/>
              </a:spcBef>
              <a:spcAft>
                <a:spcPts val="0"/>
              </a:spcAft>
              <a:buSzPts val="2000"/>
              <a:buChar char="●"/>
              <a:defRPr sz="2000"/>
            </a:lvl7pPr>
            <a:lvl8pPr marL="3657600" lvl="7" indent="-355600" algn="l">
              <a:lnSpc>
                <a:spcPct val="100000"/>
              </a:lnSpc>
              <a:spcBef>
                <a:spcPts val="0"/>
              </a:spcBef>
              <a:spcAft>
                <a:spcPts val="0"/>
              </a:spcAft>
              <a:buSzPts val="2000"/>
              <a:buChar char="○"/>
              <a:defRPr sz="2000"/>
            </a:lvl8pPr>
            <a:lvl9pPr marL="4114800" lvl="8" indent="-355600" algn="l">
              <a:lnSpc>
                <a:spcPct val="100000"/>
              </a:lnSpc>
              <a:spcBef>
                <a:spcPts val="0"/>
              </a:spcBef>
              <a:spcAft>
                <a:spcPts val="0"/>
              </a:spcAft>
              <a:buSzPts val="2000"/>
              <a:buChar char="■"/>
              <a:defRPr sz="2000"/>
            </a:lvl9pPr>
          </a:lstStyle>
          <a:p>
            <a:endParaRPr/>
          </a:p>
        </p:txBody>
      </p:sp>
      <p:sp>
        <p:nvSpPr>
          <p:cNvPr id="17" name="Google Shape;17;p3"/>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9pPr>
          </a:lstStyle>
          <a:p>
            <a:pPr marL="0" lvl="0" indent="0" algn="r" rtl="0">
              <a:spcBef>
                <a:spcPts val="0"/>
              </a:spcBef>
              <a:spcAft>
                <a:spcPts val="0"/>
              </a:spcAft>
              <a:buNone/>
            </a:pPr>
            <a:fld id="{00000000-1234-1234-1234-123412341234}" type="slidenum">
              <a:rPr lang="en"/>
              <a:t>‹#›</a:t>
            </a:fld>
            <a:endParaRPr/>
          </a:p>
        </p:txBody>
      </p:sp>
      <p:cxnSp>
        <p:nvCxnSpPr>
          <p:cNvPr id="18" name="Google Shape;18;p3"/>
          <p:cNvCxnSpPr/>
          <p:nvPr/>
        </p:nvCxnSpPr>
        <p:spPr>
          <a:xfrm>
            <a:off x="945638" y="0"/>
            <a:ext cx="0" cy="5143500"/>
          </a:xfrm>
          <a:prstGeom prst="straightConnector1">
            <a:avLst/>
          </a:prstGeom>
          <a:noFill/>
          <a:ln w="9525" cap="flat" cmpd="sng">
            <a:solidFill>
              <a:schemeClr val="accent5"/>
            </a:solidFill>
            <a:prstDash val="solid"/>
            <a:round/>
            <a:headEnd type="none" w="sm" len="sm"/>
            <a:tailEnd type="none" w="sm" len="sm"/>
          </a:ln>
        </p:spPr>
      </p:cxnSp>
      <p:sp>
        <p:nvSpPr>
          <p:cNvPr id="19" name="Google Shape;19;p3"/>
          <p:cNvSpPr/>
          <p:nvPr/>
        </p:nvSpPr>
        <p:spPr>
          <a:xfrm>
            <a:off x="874396" y="605794"/>
            <a:ext cx="142500" cy="1425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3"/>
          <p:cNvSpPr/>
          <p:nvPr/>
        </p:nvSpPr>
        <p:spPr>
          <a:xfrm>
            <a:off x="844675" y="1400721"/>
            <a:ext cx="201900" cy="201900"/>
          </a:xfrm>
          <a:prstGeom prst="ellipse">
            <a:avLst/>
          </a:prstGeom>
          <a:solidFill>
            <a:srgbClr val="2E3037"/>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key color">
  <p:cSld name="BLANK_1">
    <p:bg>
      <p:bgPr>
        <a:solidFill>
          <a:schemeClr val="accent1"/>
        </a:solidFill>
        <a:effectLst/>
      </p:bgPr>
    </p:bg>
    <p:spTree>
      <p:nvGrpSpPr>
        <p:cNvPr id="1" name="Shape 21"/>
        <p:cNvGrpSpPr/>
        <p:nvPr/>
      </p:nvGrpSpPr>
      <p:grpSpPr>
        <a:xfrm>
          <a:off x="0" y="0"/>
          <a:ext cx="0" cy="0"/>
          <a:chOff x="0" y="0"/>
          <a:chExt cx="0" cy="0"/>
        </a:xfrm>
      </p:grpSpPr>
      <p:sp>
        <p:nvSpPr>
          <p:cNvPr id="22" name="Google Shape;22;p4"/>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Quicksand"/>
                <a:ea typeface="Quicksand"/>
                <a:cs typeface="Quicksand"/>
                <a:sym typeface="Quicksand"/>
              </a:defRPr>
            </a:lvl9pPr>
          </a:lstStyle>
          <a:p>
            <a:pPr marL="0" lvl="0" indent="0" algn="r" rtl="0">
              <a:spcBef>
                <a:spcPts val="0"/>
              </a:spcBef>
              <a:spcAft>
                <a:spcPts val="0"/>
              </a:spcAft>
              <a:buNone/>
            </a:pPr>
            <a:fld id="{00000000-1234-1234-1234-123412341234}" type="slidenum">
              <a:rPr lang="en"/>
              <a:t>‹#›</a:t>
            </a:fld>
            <a:endParaRPr/>
          </a:p>
        </p:txBody>
      </p:sp>
      <p:cxnSp>
        <p:nvCxnSpPr>
          <p:cNvPr id="23" name="Google Shape;23;p4"/>
          <p:cNvCxnSpPr/>
          <p:nvPr/>
        </p:nvCxnSpPr>
        <p:spPr>
          <a:xfrm>
            <a:off x="945638" y="0"/>
            <a:ext cx="0" cy="5143500"/>
          </a:xfrm>
          <a:prstGeom prst="straightConnector1">
            <a:avLst/>
          </a:prstGeom>
          <a:noFill/>
          <a:ln w="9525" cap="flat" cmpd="sng">
            <a:solidFill>
              <a:schemeClr val="dk1"/>
            </a:solidFill>
            <a:prstDash val="solid"/>
            <a:round/>
            <a:headEnd type="none" w="sm" len="sm"/>
            <a:tailEnd type="none" w="sm" len="sm"/>
          </a:ln>
        </p:spPr>
      </p:cxnSp>
      <p:sp>
        <p:nvSpPr>
          <p:cNvPr id="24" name="Google Shape;24;p4"/>
          <p:cNvSpPr/>
          <p:nvPr/>
        </p:nvSpPr>
        <p:spPr>
          <a:xfrm>
            <a:off x="844675" y="2470800"/>
            <a:ext cx="201900" cy="2019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5"/>
        <p:cNvGrpSpPr/>
        <p:nvPr/>
      </p:nvGrpSpPr>
      <p:grpSpPr>
        <a:xfrm>
          <a:off x="0" y="0"/>
          <a:ext cx="0" cy="0"/>
          <a:chOff x="0" y="0"/>
          <a:chExt cx="0" cy="0"/>
        </a:xfrm>
      </p:grpSpPr>
      <p:sp>
        <p:nvSpPr>
          <p:cNvPr id="26" name="Google Shape;26;p5"/>
          <p:cNvSpPr txBox="1">
            <a:spLocks noGrp="1"/>
          </p:cNvSpPr>
          <p:nvPr>
            <p:ph type="ctrTitle"/>
          </p:nvPr>
        </p:nvSpPr>
        <p:spPr>
          <a:xfrm>
            <a:off x="1530175" y="2307788"/>
            <a:ext cx="6767100" cy="532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7" name="Google Shape;27;p5"/>
          <p:cNvSpPr txBox="1">
            <a:spLocks noGrp="1"/>
          </p:cNvSpPr>
          <p:nvPr>
            <p:ph type="subTitle" idx="1"/>
          </p:nvPr>
        </p:nvSpPr>
        <p:spPr>
          <a:xfrm>
            <a:off x="1567326" y="2782913"/>
            <a:ext cx="6927900" cy="353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28" name="Google Shape;28;p5"/>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9pPr>
          </a:lstStyle>
          <a:p>
            <a:pPr marL="0" lvl="0" indent="0" algn="r" rtl="0">
              <a:spcBef>
                <a:spcPts val="0"/>
              </a:spcBef>
              <a:spcAft>
                <a:spcPts val="0"/>
              </a:spcAft>
              <a:buNone/>
            </a:pPr>
            <a:fld id="{00000000-1234-1234-1234-123412341234}" type="slidenum">
              <a:rPr lang="en"/>
              <a:t>‹#›</a:t>
            </a:fld>
            <a:endParaRPr/>
          </a:p>
        </p:txBody>
      </p:sp>
      <p:cxnSp>
        <p:nvCxnSpPr>
          <p:cNvPr id="29" name="Google Shape;29;p5"/>
          <p:cNvCxnSpPr/>
          <p:nvPr/>
        </p:nvCxnSpPr>
        <p:spPr>
          <a:xfrm>
            <a:off x="939645" y="0"/>
            <a:ext cx="0" cy="5143500"/>
          </a:xfrm>
          <a:prstGeom prst="straightConnector1">
            <a:avLst/>
          </a:prstGeom>
          <a:noFill/>
          <a:ln w="9525" cap="flat" cmpd="sng">
            <a:solidFill>
              <a:schemeClr val="accent5"/>
            </a:solidFill>
            <a:prstDash val="solid"/>
            <a:round/>
            <a:headEnd type="none" w="sm" len="sm"/>
            <a:tailEnd type="none" w="sm" len="sm"/>
          </a:ln>
        </p:spPr>
      </p:cxnSp>
      <p:sp>
        <p:nvSpPr>
          <p:cNvPr id="30" name="Google Shape;30;p5"/>
          <p:cNvSpPr/>
          <p:nvPr/>
        </p:nvSpPr>
        <p:spPr>
          <a:xfrm flipH="1">
            <a:off x="632556" y="2267403"/>
            <a:ext cx="614400" cy="6144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31"/>
        <p:cNvGrpSpPr/>
        <p:nvPr/>
      </p:nvGrpSpPr>
      <p:grpSpPr>
        <a:xfrm>
          <a:off x="0" y="0"/>
          <a:ext cx="0" cy="0"/>
          <a:chOff x="0" y="0"/>
          <a:chExt cx="0" cy="0"/>
        </a:xfrm>
      </p:grpSpPr>
      <p:cxnSp>
        <p:nvCxnSpPr>
          <p:cNvPr id="32" name="Google Shape;32;p6"/>
          <p:cNvCxnSpPr/>
          <p:nvPr/>
        </p:nvCxnSpPr>
        <p:spPr>
          <a:xfrm>
            <a:off x="945630" y="0"/>
            <a:ext cx="0" cy="5143500"/>
          </a:xfrm>
          <a:prstGeom prst="straightConnector1">
            <a:avLst/>
          </a:prstGeom>
          <a:noFill/>
          <a:ln w="9525" cap="flat" cmpd="sng">
            <a:solidFill>
              <a:schemeClr val="accent5"/>
            </a:solidFill>
            <a:prstDash val="solid"/>
            <a:round/>
            <a:headEnd type="none" w="sm" len="sm"/>
            <a:tailEnd type="none" w="sm" len="sm"/>
          </a:ln>
        </p:spPr>
      </p:cxnSp>
      <p:sp>
        <p:nvSpPr>
          <p:cNvPr id="33" name="Google Shape;33;p6"/>
          <p:cNvSpPr/>
          <p:nvPr/>
        </p:nvSpPr>
        <p:spPr>
          <a:xfrm>
            <a:off x="638325" y="2267417"/>
            <a:ext cx="614400" cy="614400"/>
          </a:xfrm>
          <a:prstGeom prst="ellipse">
            <a:avLst/>
          </a:prstGeom>
          <a:solidFill>
            <a:srgbClr val="2E3037"/>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6"/>
          <p:cNvSpPr txBox="1">
            <a:spLocks noGrp="1"/>
          </p:cNvSpPr>
          <p:nvPr>
            <p:ph type="body" idx="1"/>
          </p:nvPr>
        </p:nvSpPr>
        <p:spPr>
          <a:xfrm>
            <a:off x="1633225" y="2161800"/>
            <a:ext cx="6700500" cy="819900"/>
          </a:xfrm>
          <a:prstGeom prst="rect">
            <a:avLst/>
          </a:prstGeom>
          <a:noFill/>
          <a:ln>
            <a:noFill/>
          </a:ln>
        </p:spPr>
        <p:txBody>
          <a:bodyPr spcFirstLastPara="1" wrap="square" lIns="91425" tIns="91425" rIns="91425" bIns="91425" anchor="ctr" anchorCtr="0">
            <a:noAutofit/>
          </a:bodyPr>
          <a:lstStyle>
            <a:lvl1pPr marL="457200" lvl="0" indent="-406400" algn="l">
              <a:lnSpc>
                <a:spcPct val="100000"/>
              </a:lnSpc>
              <a:spcBef>
                <a:spcPts val="600"/>
              </a:spcBef>
              <a:spcAft>
                <a:spcPts val="0"/>
              </a:spcAft>
              <a:buSzPts val="2800"/>
              <a:buChar char="◦"/>
              <a:defRPr sz="2800" i="1">
                <a:solidFill>
                  <a:schemeClr val="accent1"/>
                </a:solidFill>
              </a:defRPr>
            </a:lvl1pPr>
            <a:lvl2pPr marL="914400" lvl="1" indent="-406400" algn="l">
              <a:lnSpc>
                <a:spcPct val="100000"/>
              </a:lnSpc>
              <a:spcBef>
                <a:spcPts val="0"/>
              </a:spcBef>
              <a:spcAft>
                <a:spcPts val="0"/>
              </a:spcAft>
              <a:buSzPts val="2800"/>
              <a:buChar char="▫"/>
              <a:defRPr sz="2800" i="1">
                <a:solidFill>
                  <a:schemeClr val="accent1"/>
                </a:solidFill>
              </a:defRPr>
            </a:lvl2pPr>
            <a:lvl3pPr marL="1371600" lvl="2" indent="-406400" algn="l">
              <a:lnSpc>
                <a:spcPct val="100000"/>
              </a:lnSpc>
              <a:spcBef>
                <a:spcPts val="0"/>
              </a:spcBef>
              <a:spcAft>
                <a:spcPts val="0"/>
              </a:spcAft>
              <a:buSzPts val="2800"/>
              <a:buChar char="■"/>
              <a:defRPr sz="2800" i="1">
                <a:solidFill>
                  <a:schemeClr val="accent1"/>
                </a:solidFill>
              </a:defRPr>
            </a:lvl3pPr>
            <a:lvl4pPr marL="1828800" lvl="3" indent="-406400" algn="l">
              <a:lnSpc>
                <a:spcPct val="100000"/>
              </a:lnSpc>
              <a:spcBef>
                <a:spcPts val="0"/>
              </a:spcBef>
              <a:spcAft>
                <a:spcPts val="0"/>
              </a:spcAft>
              <a:buClr>
                <a:schemeClr val="accent1"/>
              </a:buClr>
              <a:buSzPts val="2800"/>
              <a:buChar char="●"/>
              <a:defRPr sz="2800" i="1">
                <a:solidFill>
                  <a:schemeClr val="accent1"/>
                </a:solidFill>
              </a:defRPr>
            </a:lvl4pPr>
            <a:lvl5pPr marL="2286000" lvl="4" indent="-406400" algn="l">
              <a:lnSpc>
                <a:spcPct val="100000"/>
              </a:lnSpc>
              <a:spcBef>
                <a:spcPts val="0"/>
              </a:spcBef>
              <a:spcAft>
                <a:spcPts val="0"/>
              </a:spcAft>
              <a:buClr>
                <a:schemeClr val="accent1"/>
              </a:buClr>
              <a:buSzPts val="2800"/>
              <a:buChar char="○"/>
              <a:defRPr sz="2800" i="1">
                <a:solidFill>
                  <a:schemeClr val="accent1"/>
                </a:solidFill>
              </a:defRPr>
            </a:lvl5pPr>
            <a:lvl6pPr marL="2743200" lvl="5" indent="-406400" algn="l">
              <a:lnSpc>
                <a:spcPct val="100000"/>
              </a:lnSpc>
              <a:spcBef>
                <a:spcPts val="0"/>
              </a:spcBef>
              <a:spcAft>
                <a:spcPts val="0"/>
              </a:spcAft>
              <a:buClr>
                <a:schemeClr val="accent1"/>
              </a:buClr>
              <a:buSzPts val="2800"/>
              <a:buChar char="■"/>
              <a:defRPr sz="2800" i="1">
                <a:solidFill>
                  <a:schemeClr val="accent1"/>
                </a:solidFill>
              </a:defRPr>
            </a:lvl6pPr>
            <a:lvl7pPr marL="3200400" lvl="6" indent="-406400" algn="l">
              <a:lnSpc>
                <a:spcPct val="100000"/>
              </a:lnSpc>
              <a:spcBef>
                <a:spcPts val="0"/>
              </a:spcBef>
              <a:spcAft>
                <a:spcPts val="0"/>
              </a:spcAft>
              <a:buClr>
                <a:schemeClr val="accent1"/>
              </a:buClr>
              <a:buSzPts val="2800"/>
              <a:buChar char="●"/>
              <a:defRPr sz="2800" i="1">
                <a:solidFill>
                  <a:schemeClr val="accent1"/>
                </a:solidFill>
              </a:defRPr>
            </a:lvl7pPr>
            <a:lvl8pPr marL="3657600" lvl="7" indent="-406400" algn="l">
              <a:lnSpc>
                <a:spcPct val="100000"/>
              </a:lnSpc>
              <a:spcBef>
                <a:spcPts val="0"/>
              </a:spcBef>
              <a:spcAft>
                <a:spcPts val="0"/>
              </a:spcAft>
              <a:buClr>
                <a:schemeClr val="accent1"/>
              </a:buClr>
              <a:buSzPts val="2800"/>
              <a:buChar char="○"/>
              <a:defRPr sz="2800" i="1">
                <a:solidFill>
                  <a:schemeClr val="accent1"/>
                </a:solidFill>
              </a:defRPr>
            </a:lvl8pPr>
            <a:lvl9pPr marL="4114800" lvl="8" indent="-406400" algn="l">
              <a:lnSpc>
                <a:spcPct val="100000"/>
              </a:lnSpc>
              <a:spcBef>
                <a:spcPts val="0"/>
              </a:spcBef>
              <a:spcAft>
                <a:spcPts val="0"/>
              </a:spcAft>
              <a:buClr>
                <a:schemeClr val="accent1"/>
              </a:buClr>
              <a:buSzPts val="2800"/>
              <a:buChar char="■"/>
              <a:defRPr sz="2800" i="1">
                <a:solidFill>
                  <a:schemeClr val="accent1"/>
                </a:solidFill>
              </a:defRPr>
            </a:lvl9pPr>
          </a:lstStyle>
          <a:p>
            <a:endParaRPr/>
          </a:p>
        </p:txBody>
      </p:sp>
      <p:sp>
        <p:nvSpPr>
          <p:cNvPr id="35" name="Google Shape;35;p6"/>
          <p:cNvSpPr txBox="1"/>
          <p:nvPr/>
        </p:nvSpPr>
        <p:spPr>
          <a:xfrm>
            <a:off x="286541" y="2244031"/>
            <a:ext cx="1306200" cy="653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b="1" i="0" u="none" strike="noStrike" cap="none">
                <a:solidFill>
                  <a:schemeClr val="accent1"/>
                </a:solidFill>
                <a:latin typeface="Quicksand"/>
                <a:ea typeface="Quicksand"/>
                <a:cs typeface="Quicksand"/>
                <a:sym typeface="Quicksand"/>
              </a:rPr>
              <a:t>“</a:t>
            </a:r>
            <a:endParaRPr sz="4800" b="1" i="0" u="none" strike="noStrike" cap="none">
              <a:solidFill>
                <a:schemeClr val="accent1"/>
              </a:solidFill>
              <a:latin typeface="Quicksand"/>
              <a:ea typeface="Quicksand"/>
              <a:cs typeface="Quicksand"/>
              <a:sym typeface="Quicksand"/>
            </a:endParaRPr>
          </a:p>
        </p:txBody>
      </p:sp>
      <p:sp>
        <p:nvSpPr>
          <p:cNvPr id="36" name="Google Shape;36;p6"/>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39C0BA"/>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39C0BA"/>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39C0BA"/>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39C0BA"/>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39C0BA"/>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39C0BA"/>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39C0BA"/>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39C0BA"/>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39C0BA"/>
                </a:solidFill>
                <a:latin typeface="Quicksand"/>
                <a:ea typeface="Quicksand"/>
                <a:cs typeface="Quicksand"/>
                <a:sym typeface="Quicksan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7"/>
        <p:cNvGrpSpPr/>
        <p:nvPr/>
      </p:nvGrpSpPr>
      <p:grpSpPr>
        <a:xfrm>
          <a:off x="0" y="0"/>
          <a:ext cx="0" cy="0"/>
          <a:chOff x="0" y="0"/>
          <a:chExt cx="0" cy="0"/>
        </a:xfrm>
      </p:grpSpPr>
      <p:sp>
        <p:nvSpPr>
          <p:cNvPr id="38" name="Google Shape;38;p7"/>
          <p:cNvSpPr txBox="1">
            <a:spLocks noGrp="1"/>
          </p:cNvSpPr>
          <p:nvPr>
            <p:ph type="title"/>
          </p:nvPr>
        </p:nvSpPr>
        <p:spPr>
          <a:xfrm>
            <a:off x="1165475" y="549649"/>
            <a:ext cx="6858000" cy="345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Font typeface="Quicksand"/>
              <a:buNone/>
              <a:defRPr sz="1800">
                <a:latin typeface="Quicksand"/>
                <a:ea typeface="Quicksand"/>
                <a:cs typeface="Quicksand"/>
                <a:sym typeface="Quicksand"/>
              </a:defRPr>
            </a:lvl1pPr>
            <a:lvl2pPr lvl="1" algn="l">
              <a:lnSpc>
                <a:spcPct val="100000"/>
              </a:lnSpc>
              <a:spcBef>
                <a:spcPts val="0"/>
              </a:spcBef>
              <a:spcAft>
                <a:spcPts val="0"/>
              </a:spcAft>
              <a:buSzPts val="1800"/>
              <a:buFont typeface="Quicksand"/>
              <a:buNone/>
              <a:defRPr sz="1800">
                <a:latin typeface="Quicksand"/>
                <a:ea typeface="Quicksand"/>
                <a:cs typeface="Quicksand"/>
                <a:sym typeface="Quicksand"/>
              </a:defRPr>
            </a:lvl2pPr>
            <a:lvl3pPr lvl="2" algn="l">
              <a:lnSpc>
                <a:spcPct val="100000"/>
              </a:lnSpc>
              <a:spcBef>
                <a:spcPts val="0"/>
              </a:spcBef>
              <a:spcAft>
                <a:spcPts val="0"/>
              </a:spcAft>
              <a:buSzPts val="1800"/>
              <a:buFont typeface="Quicksand"/>
              <a:buNone/>
              <a:defRPr sz="1800">
                <a:latin typeface="Quicksand"/>
                <a:ea typeface="Quicksand"/>
                <a:cs typeface="Quicksand"/>
                <a:sym typeface="Quicksand"/>
              </a:defRPr>
            </a:lvl3pPr>
            <a:lvl4pPr lvl="3" algn="l">
              <a:lnSpc>
                <a:spcPct val="100000"/>
              </a:lnSpc>
              <a:spcBef>
                <a:spcPts val="0"/>
              </a:spcBef>
              <a:spcAft>
                <a:spcPts val="0"/>
              </a:spcAft>
              <a:buSzPts val="1800"/>
              <a:buFont typeface="Quicksand"/>
              <a:buNone/>
              <a:defRPr sz="1800">
                <a:latin typeface="Quicksand"/>
                <a:ea typeface="Quicksand"/>
                <a:cs typeface="Quicksand"/>
                <a:sym typeface="Quicksand"/>
              </a:defRPr>
            </a:lvl4pPr>
            <a:lvl5pPr lvl="4" algn="l">
              <a:lnSpc>
                <a:spcPct val="100000"/>
              </a:lnSpc>
              <a:spcBef>
                <a:spcPts val="0"/>
              </a:spcBef>
              <a:spcAft>
                <a:spcPts val="0"/>
              </a:spcAft>
              <a:buSzPts val="1800"/>
              <a:buFont typeface="Quicksand"/>
              <a:buNone/>
              <a:defRPr sz="1800">
                <a:latin typeface="Quicksand"/>
                <a:ea typeface="Quicksand"/>
                <a:cs typeface="Quicksand"/>
                <a:sym typeface="Quicksand"/>
              </a:defRPr>
            </a:lvl5pPr>
            <a:lvl6pPr lvl="5" algn="l">
              <a:lnSpc>
                <a:spcPct val="100000"/>
              </a:lnSpc>
              <a:spcBef>
                <a:spcPts val="0"/>
              </a:spcBef>
              <a:spcAft>
                <a:spcPts val="0"/>
              </a:spcAft>
              <a:buSzPts val="1800"/>
              <a:buFont typeface="Quicksand"/>
              <a:buNone/>
              <a:defRPr sz="1800">
                <a:latin typeface="Quicksand"/>
                <a:ea typeface="Quicksand"/>
                <a:cs typeface="Quicksand"/>
                <a:sym typeface="Quicksand"/>
              </a:defRPr>
            </a:lvl6pPr>
            <a:lvl7pPr lvl="6" algn="l">
              <a:lnSpc>
                <a:spcPct val="100000"/>
              </a:lnSpc>
              <a:spcBef>
                <a:spcPts val="0"/>
              </a:spcBef>
              <a:spcAft>
                <a:spcPts val="0"/>
              </a:spcAft>
              <a:buSzPts val="1800"/>
              <a:buFont typeface="Quicksand"/>
              <a:buNone/>
              <a:defRPr sz="1800">
                <a:latin typeface="Quicksand"/>
                <a:ea typeface="Quicksand"/>
                <a:cs typeface="Quicksand"/>
                <a:sym typeface="Quicksand"/>
              </a:defRPr>
            </a:lvl7pPr>
            <a:lvl8pPr lvl="7" algn="l">
              <a:lnSpc>
                <a:spcPct val="100000"/>
              </a:lnSpc>
              <a:spcBef>
                <a:spcPts val="0"/>
              </a:spcBef>
              <a:spcAft>
                <a:spcPts val="0"/>
              </a:spcAft>
              <a:buSzPts val="1800"/>
              <a:buFont typeface="Quicksand"/>
              <a:buNone/>
              <a:defRPr sz="1800">
                <a:latin typeface="Quicksand"/>
                <a:ea typeface="Quicksand"/>
                <a:cs typeface="Quicksand"/>
                <a:sym typeface="Quicksand"/>
              </a:defRPr>
            </a:lvl8pPr>
            <a:lvl9pPr lvl="8" algn="l">
              <a:lnSpc>
                <a:spcPct val="100000"/>
              </a:lnSpc>
              <a:spcBef>
                <a:spcPts val="0"/>
              </a:spcBef>
              <a:spcAft>
                <a:spcPts val="0"/>
              </a:spcAft>
              <a:buSzPts val="1800"/>
              <a:buFont typeface="Quicksand"/>
              <a:buNone/>
              <a:defRPr sz="1800">
                <a:latin typeface="Quicksand"/>
                <a:ea typeface="Quicksand"/>
                <a:cs typeface="Quicksand"/>
                <a:sym typeface="Quicksand"/>
              </a:defRPr>
            </a:lvl9pPr>
          </a:lstStyle>
          <a:p>
            <a:endParaRPr/>
          </a:p>
        </p:txBody>
      </p:sp>
      <p:sp>
        <p:nvSpPr>
          <p:cNvPr id="39" name="Google Shape;39;p7"/>
          <p:cNvSpPr txBox="1">
            <a:spLocks noGrp="1"/>
          </p:cNvSpPr>
          <p:nvPr>
            <p:ph type="body" idx="1"/>
          </p:nvPr>
        </p:nvSpPr>
        <p:spPr>
          <a:xfrm>
            <a:off x="1165498" y="1086799"/>
            <a:ext cx="6858000" cy="3725700"/>
          </a:xfrm>
          <a:prstGeom prst="rect">
            <a:avLst/>
          </a:prstGeom>
          <a:noFill/>
          <a:ln>
            <a:noFill/>
          </a:ln>
        </p:spPr>
        <p:txBody>
          <a:bodyPr spcFirstLastPara="1" wrap="square" lIns="91425" tIns="91425" rIns="91425" bIns="91425" anchor="t" anchorCtr="0">
            <a:noAutofit/>
          </a:bodyPr>
          <a:lstStyle>
            <a:lvl1pPr marL="457200" lvl="0" indent="-419100" algn="l">
              <a:lnSpc>
                <a:spcPct val="100000"/>
              </a:lnSpc>
              <a:spcBef>
                <a:spcPts val="600"/>
              </a:spcBef>
              <a:spcAft>
                <a:spcPts val="0"/>
              </a:spcAft>
              <a:buClr>
                <a:srgbClr val="F3F3F3"/>
              </a:buClr>
              <a:buSzPts val="3000"/>
              <a:buFont typeface="Quicksand"/>
              <a:buChar char="◦"/>
              <a:defRPr sz="3000">
                <a:solidFill>
                  <a:srgbClr val="F3F3F3"/>
                </a:solidFill>
                <a:latin typeface="Quicksand"/>
                <a:ea typeface="Quicksand"/>
                <a:cs typeface="Quicksand"/>
                <a:sym typeface="Quicksand"/>
              </a:defRPr>
            </a:lvl1pPr>
            <a:lvl2pPr marL="914400" lvl="1" indent="-381000" algn="l">
              <a:lnSpc>
                <a:spcPct val="100000"/>
              </a:lnSpc>
              <a:spcBef>
                <a:spcPts val="0"/>
              </a:spcBef>
              <a:spcAft>
                <a:spcPts val="0"/>
              </a:spcAft>
              <a:buClr>
                <a:srgbClr val="F3F3F3"/>
              </a:buClr>
              <a:buSzPts val="2400"/>
              <a:buFont typeface="Quicksand"/>
              <a:buChar char="▫"/>
              <a:defRPr sz="2400">
                <a:solidFill>
                  <a:srgbClr val="F3F3F3"/>
                </a:solidFill>
                <a:latin typeface="Quicksand"/>
                <a:ea typeface="Quicksand"/>
                <a:cs typeface="Quicksand"/>
                <a:sym typeface="Quicksand"/>
              </a:defRPr>
            </a:lvl2pPr>
            <a:lvl3pPr marL="1371600" lvl="2" indent="-381000" algn="l">
              <a:lnSpc>
                <a:spcPct val="100000"/>
              </a:lnSpc>
              <a:spcBef>
                <a:spcPts val="0"/>
              </a:spcBef>
              <a:spcAft>
                <a:spcPts val="0"/>
              </a:spcAft>
              <a:buClr>
                <a:srgbClr val="F3F3F3"/>
              </a:buClr>
              <a:buSzPts val="2400"/>
              <a:buFont typeface="Quicksand"/>
              <a:buChar char="■"/>
              <a:defRPr sz="2400">
                <a:solidFill>
                  <a:srgbClr val="F3F3F3"/>
                </a:solidFill>
                <a:latin typeface="Quicksand"/>
                <a:ea typeface="Quicksand"/>
                <a:cs typeface="Quicksand"/>
                <a:sym typeface="Quicksand"/>
              </a:defRPr>
            </a:lvl3pPr>
            <a:lvl4pPr marL="1828800" lvl="3" indent="-342900" algn="l">
              <a:lnSpc>
                <a:spcPct val="100000"/>
              </a:lnSpc>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4pPr>
            <a:lvl5pPr marL="2286000" lvl="4" indent="-342900" algn="l">
              <a:lnSpc>
                <a:spcPct val="100000"/>
              </a:lnSpc>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5pPr>
            <a:lvl6pPr marL="2743200" lvl="5" indent="-342900" algn="l">
              <a:lnSpc>
                <a:spcPct val="100000"/>
              </a:lnSpc>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6pPr>
            <a:lvl7pPr marL="3200400" lvl="6" indent="-342900" algn="l">
              <a:lnSpc>
                <a:spcPct val="100000"/>
              </a:lnSpc>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7pPr>
            <a:lvl8pPr marL="3657600" lvl="7" indent="-342900" algn="l">
              <a:lnSpc>
                <a:spcPct val="100000"/>
              </a:lnSpc>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8pPr>
            <a:lvl9pPr marL="4114800" lvl="8" indent="-342900" algn="l">
              <a:lnSpc>
                <a:spcPct val="100000"/>
              </a:lnSpc>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9pPr>
          </a:lstStyle>
          <a:p>
            <a:endParaRPr/>
          </a:p>
        </p:txBody>
      </p:sp>
      <p:sp>
        <p:nvSpPr>
          <p:cNvPr id="40" name="Google Shape;40;p7"/>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9pPr>
          </a:lstStyle>
          <a:p>
            <a:pPr marL="0" lvl="0" indent="0" algn="r" rtl="0">
              <a:spcBef>
                <a:spcPts val="0"/>
              </a:spcBef>
              <a:spcAft>
                <a:spcPts val="0"/>
              </a:spcAft>
              <a:buNone/>
            </a:pPr>
            <a:fld id="{00000000-1234-1234-1234-123412341234}" type="slidenum">
              <a:rPr lang="en"/>
              <a:t>‹#›</a:t>
            </a:fld>
            <a:endParaRPr/>
          </a:p>
        </p:txBody>
      </p:sp>
      <p:cxnSp>
        <p:nvCxnSpPr>
          <p:cNvPr id="41" name="Google Shape;41;p7"/>
          <p:cNvCxnSpPr/>
          <p:nvPr/>
        </p:nvCxnSpPr>
        <p:spPr>
          <a:xfrm>
            <a:off x="945638" y="0"/>
            <a:ext cx="0" cy="5143500"/>
          </a:xfrm>
          <a:prstGeom prst="straightConnector1">
            <a:avLst/>
          </a:prstGeom>
          <a:noFill/>
          <a:ln w="9525" cap="flat" cmpd="sng">
            <a:solidFill>
              <a:schemeClr val="accent5"/>
            </a:solidFill>
            <a:prstDash val="solid"/>
            <a:round/>
            <a:headEnd type="none" w="sm" len="sm"/>
            <a:tailEnd type="none" w="sm" len="sm"/>
          </a:ln>
        </p:spPr>
      </p:cxnSp>
      <p:sp>
        <p:nvSpPr>
          <p:cNvPr id="42" name="Google Shape;42;p7"/>
          <p:cNvSpPr/>
          <p:nvPr/>
        </p:nvSpPr>
        <p:spPr>
          <a:xfrm>
            <a:off x="874396" y="605794"/>
            <a:ext cx="142500" cy="1425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7"/>
          <p:cNvSpPr/>
          <p:nvPr/>
        </p:nvSpPr>
        <p:spPr>
          <a:xfrm>
            <a:off x="844675" y="1400721"/>
            <a:ext cx="201900" cy="201900"/>
          </a:xfrm>
          <a:prstGeom prst="ellipse">
            <a:avLst/>
          </a:prstGeom>
          <a:solidFill>
            <a:srgbClr val="2E3037"/>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
        <p:nvSpPr>
          <p:cNvPr id="45" name="Google Shape;45;p8"/>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9pPr>
          </a:lstStyle>
          <a:p>
            <a:pPr marL="0" lvl="0" indent="0" algn="r" rtl="0">
              <a:spcBef>
                <a:spcPts val="0"/>
              </a:spcBef>
              <a:spcAft>
                <a:spcPts val="0"/>
              </a:spcAft>
              <a:buNone/>
            </a:pPr>
            <a:fld id="{00000000-1234-1234-1234-123412341234}" type="slidenum">
              <a:rPr lang="en"/>
              <a:t>‹#›</a:t>
            </a:fld>
            <a:endParaRPr/>
          </a:p>
        </p:txBody>
      </p:sp>
      <p:cxnSp>
        <p:nvCxnSpPr>
          <p:cNvPr id="46" name="Google Shape;46;p8"/>
          <p:cNvCxnSpPr/>
          <p:nvPr/>
        </p:nvCxnSpPr>
        <p:spPr>
          <a:xfrm>
            <a:off x="945638" y="0"/>
            <a:ext cx="0" cy="5143500"/>
          </a:xfrm>
          <a:prstGeom prst="straightConnector1">
            <a:avLst/>
          </a:prstGeom>
          <a:noFill/>
          <a:ln w="9525" cap="flat" cmpd="sng">
            <a:solidFill>
              <a:srgbClr val="999FA9"/>
            </a:solidFill>
            <a:prstDash val="solid"/>
            <a:round/>
            <a:headEnd type="none" w="sm" len="sm"/>
            <a:tailEnd type="none" w="sm" len="sm"/>
          </a:ln>
        </p:spPr>
      </p:cxnSp>
      <p:sp>
        <p:nvSpPr>
          <p:cNvPr id="47" name="Google Shape;47;p8"/>
          <p:cNvSpPr/>
          <p:nvPr/>
        </p:nvSpPr>
        <p:spPr>
          <a:xfrm>
            <a:off x="844675" y="2470800"/>
            <a:ext cx="201900" cy="201900"/>
          </a:xfrm>
          <a:prstGeom prst="ellipse">
            <a:avLst/>
          </a:prstGeom>
          <a:solidFill>
            <a:srgbClr val="2E3037"/>
          </a:solidFill>
          <a:ln w="9525" cap="flat" cmpd="sng">
            <a:solidFill>
              <a:srgbClr val="999FA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8"/>
        <p:cNvGrpSpPr/>
        <p:nvPr/>
      </p:nvGrpSpPr>
      <p:grpSpPr>
        <a:xfrm>
          <a:off x="0" y="0"/>
          <a:ext cx="0" cy="0"/>
          <a:chOff x="0" y="0"/>
          <a:chExt cx="0" cy="0"/>
        </a:xfrm>
      </p:grpSpPr>
      <p:sp>
        <p:nvSpPr>
          <p:cNvPr id="49" name="Google Shape;49;p9"/>
          <p:cNvSpPr txBox="1">
            <a:spLocks noGrp="1"/>
          </p:cNvSpPr>
          <p:nvPr>
            <p:ph type="title"/>
          </p:nvPr>
        </p:nvSpPr>
        <p:spPr>
          <a:xfrm>
            <a:off x="1165475" y="549649"/>
            <a:ext cx="6858000" cy="345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50" name="Google Shape;50;p9"/>
          <p:cNvSpPr txBox="1">
            <a:spLocks noGrp="1"/>
          </p:cNvSpPr>
          <p:nvPr>
            <p:ph type="body" idx="1"/>
          </p:nvPr>
        </p:nvSpPr>
        <p:spPr>
          <a:xfrm>
            <a:off x="1165475" y="1192298"/>
            <a:ext cx="2403600" cy="36705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0"/>
              </a:spcBef>
              <a:spcAft>
                <a:spcPts val="0"/>
              </a:spcAft>
              <a:buSzPts val="1800"/>
              <a:buChar char="▫"/>
              <a:defRPr sz="1800"/>
            </a:lvl2pPr>
            <a:lvl3pPr marL="1371600" lvl="2" indent="-342900" algn="l">
              <a:lnSpc>
                <a:spcPct val="100000"/>
              </a:lnSpc>
              <a:spcBef>
                <a:spcPts val="0"/>
              </a:spcBef>
              <a:spcAft>
                <a:spcPts val="0"/>
              </a:spcAft>
              <a:buSzPts val="1800"/>
              <a:buChar char="■"/>
              <a:defRPr sz="1800"/>
            </a:lvl3pPr>
            <a:lvl4pPr marL="1828800" lvl="3" indent="-342900" algn="l">
              <a:lnSpc>
                <a:spcPct val="100000"/>
              </a:lnSpc>
              <a:spcBef>
                <a:spcPts val="0"/>
              </a:spcBef>
              <a:spcAft>
                <a:spcPts val="0"/>
              </a:spcAft>
              <a:buSzPts val="1800"/>
              <a:buChar char="●"/>
              <a:defRPr sz="1800"/>
            </a:lvl4pPr>
            <a:lvl5pPr marL="2286000" lvl="4" indent="-342900" algn="l">
              <a:lnSpc>
                <a:spcPct val="100000"/>
              </a:lnSpc>
              <a:spcBef>
                <a:spcPts val="0"/>
              </a:spcBef>
              <a:spcAft>
                <a:spcPts val="0"/>
              </a:spcAft>
              <a:buSzPts val="1800"/>
              <a:buChar char="○"/>
              <a:defRPr sz="1800"/>
            </a:lvl5pPr>
            <a:lvl6pPr marL="2743200" lvl="5" indent="-342900" algn="l">
              <a:lnSpc>
                <a:spcPct val="100000"/>
              </a:lnSpc>
              <a:spcBef>
                <a:spcPts val="0"/>
              </a:spcBef>
              <a:spcAft>
                <a:spcPts val="0"/>
              </a:spcAft>
              <a:buSzPts val="1800"/>
              <a:buChar char="■"/>
              <a:defRPr sz="1800"/>
            </a:lvl6pPr>
            <a:lvl7pPr marL="3200400" lvl="6" indent="-342900" algn="l">
              <a:lnSpc>
                <a:spcPct val="100000"/>
              </a:lnSpc>
              <a:spcBef>
                <a:spcPts val="0"/>
              </a:spcBef>
              <a:spcAft>
                <a:spcPts val="0"/>
              </a:spcAft>
              <a:buSzPts val="1800"/>
              <a:buChar char="●"/>
              <a:defRPr sz="1800"/>
            </a:lvl7pPr>
            <a:lvl8pPr marL="3657600" lvl="7" indent="-342900" algn="l">
              <a:lnSpc>
                <a:spcPct val="100000"/>
              </a:lnSpc>
              <a:spcBef>
                <a:spcPts val="0"/>
              </a:spcBef>
              <a:spcAft>
                <a:spcPts val="0"/>
              </a:spcAft>
              <a:buSzPts val="1800"/>
              <a:buChar char="○"/>
              <a:defRPr sz="1800"/>
            </a:lvl8pPr>
            <a:lvl9pPr marL="4114800" lvl="8" indent="-342900" algn="l">
              <a:lnSpc>
                <a:spcPct val="100000"/>
              </a:lnSpc>
              <a:spcBef>
                <a:spcPts val="0"/>
              </a:spcBef>
              <a:spcAft>
                <a:spcPts val="0"/>
              </a:spcAft>
              <a:buSzPts val="1800"/>
              <a:buChar char="■"/>
              <a:defRPr sz="1800"/>
            </a:lvl9pPr>
          </a:lstStyle>
          <a:p>
            <a:endParaRPr/>
          </a:p>
        </p:txBody>
      </p:sp>
      <p:sp>
        <p:nvSpPr>
          <p:cNvPr id="51" name="Google Shape;51;p9"/>
          <p:cNvSpPr txBox="1">
            <a:spLocks noGrp="1"/>
          </p:cNvSpPr>
          <p:nvPr>
            <p:ph type="body" idx="2"/>
          </p:nvPr>
        </p:nvSpPr>
        <p:spPr>
          <a:xfrm>
            <a:off x="3692249" y="1192298"/>
            <a:ext cx="2403600" cy="36705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0"/>
              </a:spcBef>
              <a:spcAft>
                <a:spcPts val="0"/>
              </a:spcAft>
              <a:buSzPts val="1800"/>
              <a:buChar char="▫"/>
              <a:defRPr sz="1800"/>
            </a:lvl2pPr>
            <a:lvl3pPr marL="1371600" lvl="2" indent="-342900" algn="l">
              <a:lnSpc>
                <a:spcPct val="100000"/>
              </a:lnSpc>
              <a:spcBef>
                <a:spcPts val="0"/>
              </a:spcBef>
              <a:spcAft>
                <a:spcPts val="0"/>
              </a:spcAft>
              <a:buSzPts val="1800"/>
              <a:buChar char="■"/>
              <a:defRPr sz="1800"/>
            </a:lvl3pPr>
            <a:lvl4pPr marL="1828800" lvl="3" indent="-342900" algn="l">
              <a:lnSpc>
                <a:spcPct val="100000"/>
              </a:lnSpc>
              <a:spcBef>
                <a:spcPts val="0"/>
              </a:spcBef>
              <a:spcAft>
                <a:spcPts val="0"/>
              </a:spcAft>
              <a:buSzPts val="1800"/>
              <a:buChar char="●"/>
              <a:defRPr sz="1800"/>
            </a:lvl4pPr>
            <a:lvl5pPr marL="2286000" lvl="4" indent="-342900" algn="l">
              <a:lnSpc>
                <a:spcPct val="100000"/>
              </a:lnSpc>
              <a:spcBef>
                <a:spcPts val="0"/>
              </a:spcBef>
              <a:spcAft>
                <a:spcPts val="0"/>
              </a:spcAft>
              <a:buSzPts val="1800"/>
              <a:buChar char="○"/>
              <a:defRPr sz="1800"/>
            </a:lvl5pPr>
            <a:lvl6pPr marL="2743200" lvl="5" indent="-342900" algn="l">
              <a:lnSpc>
                <a:spcPct val="100000"/>
              </a:lnSpc>
              <a:spcBef>
                <a:spcPts val="0"/>
              </a:spcBef>
              <a:spcAft>
                <a:spcPts val="0"/>
              </a:spcAft>
              <a:buSzPts val="1800"/>
              <a:buChar char="■"/>
              <a:defRPr sz="1800"/>
            </a:lvl6pPr>
            <a:lvl7pPr marL="3200400" lvl="6" indent="-342900" algn="l">
              <a:lnSpc>
                <a:spcPct val="100000"/>
              </a:lnSpc>
              <a:spcBef>
                <a:spcPts val="0"/>
              </a:spcBef>
              <a:spcAft>
                <a:spcPts val="0"/>
              </a:spcAft>
              <a:buSzPts val="1800"/>
              <a:buChar char="●"/>
              <a:defRPr sz="1800"/>
            </a:lvl7pPr>
            <a:lvl8pPr marL="3657600" lvl="7" indent="-342900" algn="l">
              <a:lnSpc>
                <a:spcPct val="100000"/>
              </a:lnSpc>
              <a:spcBef>
                <a:spcPts val="0"/>
              </a:spcBef>
              <a:spcAft>
                <a:spcPts val="0"/>
              </a:spcAft>
              <a:buSzPts val="1800"/>
              <a:buChar char="○"/>
              <a:defRPr sz="1800"/>
            </a:lvl8pPr>
            <a:lvl9pPr marL="4114800" lvl="8" indent="-342900" algn="l">
              <a:lnSpc>
                <a:spcPct val="100000"/>
              </a:lnSpc>
              <a:spcBef>
                <a:spcPts val="0"/>
              </a:spcBef>
              <a:spcAft>
                <a:spcPts val="0"/>
              </a:spcAft>
              <a:buSzPts val="1800"/>
              <a:buChar char="■"/>
              <a:defRPr sz="1800"/>
            </a:lvl9pPr>
          </a:lstStyle>
          <a:p>
            <a:endParaRPr/>
          </a:p>
        </p:txBody>
      </p:sp>
      <p:sp>
        <p:nvSpPr>
          <p:cNvPr id="52" name="Google Shape;52;p9"/>
          <p:cNvSpPr txBox="1">
            <a:spLocks noGrp="1"/>
          </p:cNvSpPr>
          <p:nvPr>
            <p:ph type="body" idx="3"/>
          </p:nvPr>
        </p:nvSpPr>
        <p:spPr>
          <a:xfrm>
            <a:off x="6219023" y="1192298"/>
            <a:ext cx="2403600" cy="36705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0"/>
              </a:spcBef>
              <a:spcAft>
                <a:spcPts val="0"/>
              </a:spcAft>
              <a:buSzPts val="1800"/>
              <a:buChar char="▫"/>
              <a:defRPr sz="1800"/>
            </a:lvl2pPr>
            <a:lvl3pPr marL="1371600" lvl="2" indent="-342900" algn="l">
              <a:lnSpc>
                <a:spcPct val="100000"/>
              </a:lnSpc>
              <a:spcBef>
                <a:spcPts val="0"/>
              </a:spcBef>
              <a:spcAft>
                <a:spcPts val="0"/>
              </a:spcAft>
              <a:buSzPts val="1800"/>
              <a:buChar char="■"/>
              <a:defRPr sz="1800"/>
            </a:lvl3pPr>
            <a:lvl4pPr marL="1828800" lvl="3" indent="-342900" algn="l">
              <a:lnSpc>
                <a:spcPct val="100000"/>
              </a:lnSpc>
              <a:spcBef>
                <a:spcPts val="0"/>
              </a:spcBef>
              <a:spcAft>
                <a:spcPts val="0"/>
              </a:spcAft>
              <a:buSzPts val="1800"/>
              <a:buChar char="●"/>
              <a:defRPr sz="1800"/>
            </a:lvl4pPr>
            <a:lvl5pPr marL="2286000" lvl="4" indent="-342900" algn="l">
              <a:lnSpc>
                <a:spcPct val="100000"/>
              </a:lnSpc>
              <a:spcBef>
                <a:spcPts val="0"/>
              </a:spcBef>
              <a:spcAft>
                <a:spcPts val="0"/>
              </a:spcAft>
              <a:buSzPts val="1800"/>
              <a:buChar char="○"/>
              <a:defRPr sz="1800"/>
            </a:lvl5pPr>
            <a:lvl6pPr marL="2743200" lvl="5" indent="-342900" algn="l">
              <a:lnSpc>
                <a:spcPct val="100000"/>
              </a:lnSpc>
              <a:spcBef>
                <a:spcPts val="0"/>
              </a:spcBef>
              <a:spcAft>
                <a:spcPts val="0"/>
              </a:spcAft>
              <a:buSzPts val="1800"/>
              <a:buChar char="■"/>
              <a:defRPr sz="1800"/>
            </a:lvl6pPr>
            <a:lvl7pPr marL="3200400" lvl="6" indent="-342900" algn="l">
              <a:lnSpc>
                <a:spcPct val="100000"/>
              </a:lnSpc>
              <a:spcBef>
                <a:spcPts val="0"/>
              </a:spcBef>
              <a:spcAft>
                <a:spcPts val="0"/>
              </a:spcAft>
              <a:buSzPts val="1800"/>
              <a:buChar char="●"/>
              <a:defRPr sz="1800"/>
            </a:lvl7pPr>
            <a:lvl8pPr marL="3657600" lvl="7" indent="-342900" algn="l">
              <a:lnSpc>
                <a:spcPct val="100000"/>
              </a:lnSpc>
              <a:spcBef>
                <a:spcPts val="0"/>
              </a:spcBef>
              <a:spcAft>
                <a:spcPts val="0"/>
              </a:spcAft>
              <a:buSzPts val="1800"/>
              <a:buChar char="○"/>
              <a:defRPr sz="1800"/>
            </a:lvl8pPr>
            <a:lvl9pPr marL="4114800" lvl="8" indent="-342900" algn="l">
              <a:lnSpc>
                <a:spcPct val="100000"/>
              </a:lnSpc>
              <a:spcBef>
                <a:spcPts val="0"/>
              </a:spcBef>
              <a:spcAft>
                <a:spcPts val="0"/>
              </a:spcAft>
              <a:buSzPts val="1800"/>
              <a:buChar char="■"/>
              <a:defRPr sz="1800"/>
            </a:lvl9pPr>
          </a:lstStyle>
          <a:p>
            <a:endParaRPr/>
          </a:p>
        </p:txBody>
      </p:sp>
      <p:sp>
        <p:nvSpPr>
          <p:cNvPr id="53" name="Google Shape;53;p9"/>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9pPr>
          </a:lstStyle>
          <a:p>
            <a:pPr marL="0" lvl="0" indent="0" algn="r" rtl="0">
              <a:spcBef>
                <a:spcPts val="0"/>
              </a:spcBef>
              <a:spcAft>
                <a:spcPts val="0"/>
              </a:spcAft>
              <a:buNone/>
            </a:pPr>
            <a:fld id="{00000000-1234-1234-1234-123412341234}" type="slidenum">
              <a:rPr lang="en"/>
              <a:t>‹#›</a:t>
            </a:fld>
            <a:endParaRPr/>
          </a:p>
        </p:txBody>
      </p:sp>
      <p:cxnSp>
        <p:nvCxnSpPr>
          <p:cNvPr id="54" name="Google Shape;54;p9"/>
          <p:cNvCxnSpPr/>
          <p:nvPr/>
        </p:nvCxnSpPr>
        <p:spPr>
          <a:xfrm>
            <a:off x="945638" y="0"/>
            <a:ext cx="0" cy="5143500"/>
          </a:xfrm>
          <a:prstGeom prst="straightConnector1">
            <a:avLst/>
          </a:prstGeom>
          <a:noFill/>
          <a:ln w="9525" cap="flat" cmpd="sng">
            <a:solidFill>
              <a:schemeClr val="accent5"/>
            </a:solidFill>
            <a:prstDash val="solid"/>
            <a:round/>
            <a:headEnd type="none" w="sm" len="sm"/>
            <a:tailEnd type="none" w="sm" len="sm"/>
          </a:ln>
        </p:spPr>
      </p:cxnSp>
      <p:sp>
        <p:nvSpPr>
          <p:cNvPr id="55" name="Google Shape;55;p9"/>
          <p:cNvSpPr/>
          <p:nvPr/>
        </p:nvSpPr>
        <p:spPr>
          <a:xfrm>
            <a:off x="874396" y="605794"/>
            <a:ext cx="142500" cy="1425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9"/>
          <p:cNvSpPr/>
          <p:nvPr/>
        </p:nvSpPr>
        <p:spPr>
          <a:xfrm>
            <a:off x="844675" y="1400721"/>
            <a:ext cx="201900" cy="201900"/>
          </a:xfrm>
          <a:prstGeom prst="ellipse">
            <a:avLst/>
          </a:prstGeom>
          <a:solidFill>
            <a:srgbClr val="2E3037"/>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10"/>
          <p:cNvSpPr txBox="1">
            <a:spLocks noGrp="1"/>
          </p:cNvSpPr>
          <p:nvPr>
            <p:ph type="title"/>
          </p:nvPr>
        </p:nvSpPr>
        <p:spPr>
          <a:xfrm>
            <a:off x="1165475" y="549649"/>
            <a:ext cx="6858000" cy="345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59" name="Google Shape;59;p10"/>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9pPr>
          </a:lstStyle>
          <a:p>
            <a:pPr marL="0" lvl="0" indent="0" algn="r" rtl="0">
              <a:spcBef>
                <a:spcPts val="0"/>
              </a:spcBef>
              <a:spcAft>
                <a:spcPts val="0"/>
              </a:spcAft>
              <a:buNone/>
            </a:pPr>
            <a:fld id="{00000000-1234-1234-1234-123412341234}" type="slidenum">
              <a:rPr lang="en"/>
              <a:t>‹#›</a:t>
            </a:fld>
            <a:endParaRPr/>
          </a:p>
        </p:txBody>
      </p:sp>
      <p:cxnSp>
        <p:nvCxnSpPr>
          <p:cNvPr id="60" name="Google Shape;60;p10"/>
          <p:cNvCxnSpPr/>
          <p:nvPr/>
        </p:nvCxnSpPr>
        <p:spPr>
          <a:xfrm>
            <a:off x="945638" y="0"/>
            <a:ext cx="0" cy="5143500"/>
          </a:xfrm>
          <a:prstGeom prst="straightConnector1">
            <a:avLst/>
          </a:prstGeom>
          <a:noFill/>
          <a:ln w="9525" cap="flat" cmpd="sng">
            <a:solidFill>
              <a:schemeClr val="accent5"/>
            </a:solidFill>
            <a:prstDash val="solid"/>
            <a:round/>
            <a:headEnd type="none" w="sm" len="sm"/>
            <a:tailEnd type="none" w="sm" len="sm"/>
          </a:ln>
        </p:spPr>
      </p:cxnSp>
      <p:sp>
        <p:nvSpPr>
          <p:cNvPr id="61" name="Google Shape;61;p10"/>
          <p:cNvSpPr/>
          <p:nvPr/>
        </p:nvSpPr>
        <p:spPr>
          <a:xfrm>
            <a:off x="874396" y="605794"/>
            <a:ext cx="142500" cy="1425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65475" y="549649"/>
            <a:ext cx="6858000" cy="3450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1pPr>
            <a:lvl2pPr marR="0" lvl="1"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2pPr>
            <a:lvl3pPr marR="0" lvl="2"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3pPr>
            <a:lvl4pPr marR="0" lvl="3"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4pPr>
            <a:lvl5pPr marR="0" lvl="4"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5pPr>
            <a:lvl6pPr marR="0" lvl="5"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6pPr>
            <a:lvl7pPr marR="0" lvl="6"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7pPr>
            <a:lvl8pPr marR="0" lvl="7"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8pPr>
            <a:lvl9pPr marR="0" lvl="8"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9pPr>
          </a:lstStyle>
          <a:p>
            <a:endParaRPr/>
          </a:p>
        </p:txBody>
      </p:sp>
      <p:sp>
        <p:nvSpPr>
          <p:cNvPr id="7" name="Google Shape;7;p1"/>
          <p:cNvSpPr txBox="1">
            <a:spLocks noGrp="1"/>
          </p:cNvSpPr>
          <p:nvPr>
            <p:ph type="body" idx="1"/>
          </p:nvPr>
        </p:nvSpPr>
        <p:spPr>
          <a:xfrm>
            <a:off x="1165498" y="1086799"/>
            <a:ext cx="6858000" cy="37257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600"/>
              </a:spcBef>
              <a:spcAft>
                <a:spcPts val="0"/>
              </a:spcAft>
              <a:buClr>
                <a:schemeClr val="accent1"/>
              </a:buClr>
              <a:buSzPts val="2400"/>
              <a:buFont typeface="Quicksand"/>
              <a:buChar char="◦"/>
              <a:defRPr sz="2400" b="0" i="0" u="none" strike="noStrike" cap="none">
                <a:solidFill>
                  <a:schemeClr val="lt1"/>
                </a:solidFill>
                <a:latin typeface="Quicksand"/>
                <a:ea typeface="Quicksand"/>
                <a:cs typeface="Quicksand"/>
                <a:sym typeface="Quicksand"/>
              </a:defRPr>
            </a:lvl1pPr>
            <a:lvl2pPr marL="914400" marR="0" lvl="1" indent="-381000" algn="l" rtl="0">
              <a:lnSpc>
                <a:spcPct val="100000"/>
              </a:lnSpc>
              <a:spcBef>
                <a:spcPts val="0"/>
              </a:spcBef>
              <a:spcAft>
                <a:spcPts val="0"/>
              </a:spcAft>
              <a:buClr>
                <a:schemeClr val="accent1"/>
              </a:buClr>
              <a:buSzPts val="2400"/>
              <a:buFont typeface="Quicksand"/>
              <a:buChar char="▫"/>
              <a:defRPr sz="2400" b="0" i="0" u="none" strike="noStrike" cap="none">
                <a:solidFill>
                  <a:schemeClr val="lt1"/>
                </a:solidFill>
                <a:latin typeface="Quicksand"/>
                <a:ea typeface="Quicksand"/>
                <a:cs typeface="Quicksand"/>
                <a:sym typeface="Quicksand"/>
              </a:defRPr>
            </a:lvl2pPr>
            <a:lvl3pPr marL="1371600" marR="0" lvl="2" indent="-381000" algn="l" rtl="0">
              <a:lnSpc>
                <a:spcPct val="100000"/>
              </a:lnSpc>
              <a:spcBef>
                <a:spcPts val="0"/>
              </a:spcBef>
              <a:spcAft>
                <a:spcPts val="0"/>
              </a:spcAft>
              <a:buClr>
                <a:schemeClr val="accent1"/>
              </a:buClr>
              <a:buSzPts val="2400"/>
              <a:buFont typeface="Quicksand"/>
              <a:buChar char="■"/>
              <a:defRPr sz="2400" b="0" i="0" u="none" strike="noStrike" cap="none">
                <a:solidFill>
                  <a:schemeClr val="lt1"/>
                </a:solidFill>
                <a:latin typeface="Quicksand"/>
                <a:ea typeface="Quicksand"/>
                <a:cs typeface="Quicksand"/>
                <a:sym typeface="Quicksand"/>
              </a:defRPr>
            </a:lvl3pPr>
            <a:lvl4pPr marL="1828800" marR="0" lvl="3"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4pPr>
            <a:lvl5pPr marL="2286000" marR="0" lvl="4"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5pPr>
            <a:lvl6pPr marL="2743200" marR="0" lvl="5"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6pPr>
            <a:lvl7pPr marL="3200400" marR="0" lvl="6"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7pPr>
            <a:lvl8pPr marL="3657600" marR="0" lvl="7"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8pPr>
            <a:lvl9pPr marL="4114800" marR="0" lvl="8"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9pPr>
          </a:lstStyle>
          <a:p>
            <a:endParaRPr/>
          </a:p>
        </p:txBody>
      </p:sp>
      <p:sp>
        <p:nvSpPr>
          <p:cNvPr id="8" name="Google Shape;8;p1"/>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1.gif"/></Relationships>
</file>

<file path=ppt/slides/_rels/slide2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3.gif"/></Relationships>
</file>

<file path=ppt/slides/_rels/slide25.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1.gif"/></Relationships>
</file>

<file path=ppt/slides/_rels/slide33.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1319175" y="2233525"/>
            <a:ext cx="6858000" cy="150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000"/>
              <a:buNone/>
            </a:pPr>
            <a:r>
              <a:rPr lang="en"/>
              <a:t>WHAT IS METAVERSE?</a:t>
            </a:r>
            <a:endParaRPr/>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id="{F272CB9A-11DA-403F-8A2C-8ACABB9E55E3}"/>
              </a:ext>
            </a:extLst>
          </p:cNvPr>
          <p:cNvCxnSpPr/>
          <p:nvPr/>
        </p:nvCxnSpPr>
        <p:spPr>
          <a:xfrm>
            <a:off x="4631316" y="2996489"/>
            <a:ext cx="168965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7E87360-F24A-47BA-928F-2F0179FA8620}"/>
              </a:ext>
            </a:extLst>
          </p:cNvPr>
          <p:cNvCxnSpPr/>
          <p:nvPr/>
        </p:nvCxnSpPr>
        <p:spPr>
          <a:xfrm>
            <a:off x="6309761" y="2996489"/>
            <a:ext cx="168965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8346D99-21A2-4F27-AB30-6BF25A60C3AC}"/>
              </a:ext>
            </a:extLst>
          </p:cNvPr>
          <p:cNvCxnSpPr>
            <a:cxnSpLocks/>
          </p:cNvCxnSpPr>
          <p:nvPr/>
        </p:nvCxnSpPr>
        <p:spPr>
          <a:xfrm>
            <a:off x="7999414" y="2996489"/>
            <a:ext cx="1153886"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92DD698-41EA-44B3-A338-53428D7D5050}"/>
              </a:ext>
            </a:extLst>
          </p:cNvPr>
          <p:cNvCxnSpPr/>
          <p:nvPr/>
        </p:nvCxnSpPr>
        <p:spPr>
          <a:xfrm>
            <a:off x="2933504" y="2996489"/>
            <a:ext cx="168965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141C71E-E08E-4C35-AF33-12A46FFB4E28}"/>
              </a:ext>
            </a:extLst>
          </p:cNvPr>
          <p:cNvCxnSpPr/>
          <p:nvPr/>
        </p:nvCxnSpPr>
        <p:spPr>
          <a:xfrm>
            <a:off x="1243429" y="2996489"/>
            <a:ext cx="168965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Arc 10">
            <a:extLst>
              <a:ext uri="{FF2B5EF4-FFF2-40B4-BE49-F238E27FC236}">
                <a16:creationId xmlns:a16="http://schemas.microsoft.com/office/drawing/2014/main" id="{AF54DAFC-72BF-4C18-B451-30110FC8EBCC}"/>
              </a:ext>
            </a:extLst>
          </p:cNvPr>
          <p:cNvSpPr/>
          <p:nvPr/>
        </p:nvSpPr>
        <p:spPr>
          <a:xfrm>
            <a:off x="862948" y="2651803"/>
            <a:ext cx="689372" cy="68937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buClrTx/>
            </a:pPr>
            <a:endParaRPr lang="en-US" sz="1350" kern="1200">
              <a:solidFill>
                <a:prstClr val="black"/>
              </a:solidFill>
              <a:latin typeface="Calibri" panose="020F0502020204030204"/>
            </a:endParaRPr>
          </a:p>
        </p:txBody>
      </p:sp>
      <p:cxnSp>
        <p:nvCxnSpPr>
          <p:cNvPr id="7" name="Straight Connector 6">
            <a:extLst>
              <a:ext uri="{FF2B5EF4-FFF2-40B4-BE49-F238E27FC236}">
                <a16:creationId xmlns:a16="http://schemas.microsoft.com/office/drawing/2014/main" id="{6AB54977-33F8-4105-824C-3D0C493D5B00}"/>
              </a:ext>
            </a:extLst>
          </p:cNvPr>
          <p:cNvCxnSpPr>
            <a:cxnSpLocks/>
          </p:cNvCxnSpPr>
          <p:nvPr/>
        </p:nvCxnSpPr>
        <p:spPr>
          <a:xfrm>
            <a:off x="0" y="2996489"/>
            <a:ext cx="1153886"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BADB8234-7655-4312-99D5-ACC91B4B894B}"/>
              </a:ext>
            </a:extLst>
          </p:cNvPr>
          <p:cNvSpPr/>
          <p:nvPr/>
        </p:nvSpPr>
        <p:spPr>
          <a:xfrm>
            <a:off x="1136196" y="2925052"/>
            <a:ext cx="142875" cy="142875"/>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9" name="Circle: Hollow 8">
            <a:extLst>
              <a:ext uri="{FF2B5EF4-FFF2-40B4-BE49-F238E27FC236}">
                <a16:creationId xmlns:a16="http://schemas.microsoft.com/office/drawing/2014/main" id="{868629C6-9D56-44C4-A90C-D16F2E7AA94B}"/>
              </a:ext>
            </a:extLst>
          </p:cNvPr>
          <p:cNvSpPr/>
          <p:nvPr/>
        </p:nvSpPr>
        <p:spPr>
          <a:xfrm>
            <a:off x="1046899" y="2835754"/>
            <a:ext cx="321470" cy="321470"/>
          </a:xfrm>
          <a:prstGeom prst="donut">
            <a:avLst>
              <a:gd name="adj" fmla="val 5281"/>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10" name="Circle: Hollow 9">
            <a:extLst>
              <a:ext uri="{FF2B5EF4-FFF2-40B4-BE49-F238E27FC236}">
                <a16:creationId xmlns:a16="http://schemas.microsoft.com/office/drawing/2014/main" id="{1E0E5245-3E9D-45CB-A2A2-78E37536928E}"/>
              </a:ext>
            </a:extLst>
          </p:cNvPr>
          <p:cNvSpPr/>
          <p:nvPr/>
        </p:nvSpPr>
        <p:spPr>
          <a:xfrm>
            <a:off x="947245" y="2736100"/>
            <a:ext cx="520778" cy="520778"/>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cxnSp>
        <p:nvCxnSpPr>
          <p:cNvPr id="12" name="Straight Connector 11">
            <a:extLst>
              <a:ext uri="{FF2B5EF4-FFF2-40B4-BE49-F238E27FC236}">
                <a16:creationId xmlns:a16="http://schemas.microsoft.com/office/drawing/2014/main" id="{1B8353AA-1A28-4FAD-AF44-130B899BAAE4}"/>
              </a:ext>
            </a:extLst>
          </p:cNvPr>
          <p:cNvCxnSpPr>
            <a:cxnSpLocks/>
          </p:cNvCxnSpPr>
          <p:nvPr/>
        </p:nvCxnSpPr>
        <p:spPr>
          <a:xfrm flipV="1">
            <a:off x="1207634" y="3256879"/>
            <a:ext cx="0" cy="775040"/>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36B49B4F-63E8-4430-9059-553CBCA3AB43}"/>
              </a:ext>
            </a:extLst>
          </p:cNvPr>
          <p:cNvSpPr/>
          <p:nvPr/>
        </p:nvSpPr>
        <p:spPr>
          <a:xfrm>
            <a:off x="1161044" y="4013069"/>
            <a:ext cx="93180" cy="9318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16" name="TextBox 15">
            <a:extLst>
              <a:ext uri="{FF2B5EF4-FFF2-40B4-BE49-F238E27FC236}">
                <a16:creationId xmlns:a16="http://schemas.microsoft.com/office/drawing/2014/main" id="{E959B938-7387-4E6C-B81C-CA1B61488588}"/>
              </a:ext>
            </a:extLst>
          </p:cNvPr>
          <p:cNvSpPr txBox="1"/>
          <p:nvPr/>
        </p:nvSpPr>
        <p:spPr>
          <a:xfrm>
            <a:off x="639364" y="2221373"/>
            <a:ext cx="1136540" cy="507831"/>
          </a:xfrm>
          <a:prstGeom prst="rect">
            <a:avLst/>
          </a:prstGeom>
          <a:noFill/>
        </p:spPr>
        <p:txBody>
          <a:bodyPr wrap="square" rtlCol="0">
            <a:spAutoFit/>
          </a:bodyPr>
          <a:lstStyle/>
          <a:p>
            <a:pPr algn="ctr" defTabSz="685800">
              <a:buClrTx/>
            </a:pPr>
            <a:r>
              <a:rPr lang="en-GB" sz="2700" kern="1200" dirty="0">
                <a:solidFill>
                  <a:srgbClr val="03A1A4"/>
                </a:solidFill>
                <a:latin typeface="Century Gothic" panose="020B0502020202020204" pitchFamily="34" charset="0"/>
                <a:ea typeface="+mn-ea"/>
                <a:cs typeface="+mn-cs"/>
              </a:rPr>
              <a:t>1950s</a:t>
            </a:r>
            <a:endParaRPr lang="en-US" sz="2700" kern="1200" dirty="0">
              <a:solidFill>
                <a:srgbClr val="03A1A4"/>
              </a:solidFill>
              <a:latin typeface="Century Gothic" panose="020B0502020202020204" pitchFamily="34" charset="0"/>
              <a:ea typeface="+mn-ea"/>
              <a:cs typeface="+mn-cs"/>
            </a:endParaRPr>
          </a:p>
        </p:txBody>
      </p:sp>
      <p:sp>
        <p:nvSpPr>
          <p:cNvPr id="17" name="TextBox 16">
            <a:extLst>
              <a:ext uri="{FF2B5EF4-FFF2-40B4-BE49-F238E27FC236}">
                <a16:creationId xmlns:a16="http://schemas.microsoft.com/office/drawing/2014/main" id="{E623F98E-5FFF-4701-A99F-87B202C66033}"/>
              </a:ext>
            </a:extLst>
          </p:cNvPr>
          <p:cNvSpPr txBox="1"/>
          <p:nvPr/>
        </p:nvSpPr>
        <p:spPr>
          <a:xfrm>
            <a:off x="410930" y="4202239"/>
            <a:ext cx="2400782" cy="253916"/>
          </a:xfrm>
          <a:prstGeom prst="rect">
            <a:avLst/>
          </a:prstGeom>
          <a:noFill/>
        </p:spPr>
        <p:txBody>
          <a:bodyPr wrap="square" rtlCol="0">
            <a:spAutoFit/>
          </a:bodyPr>
          <a:lstStyle/>
          <a:p>
            <a:pPr defTabSz="685800">
              <a:buClrTx/>
            </a:pPr>
            <a:r>
              <a:rPr lang="en-GB" sz="1050" kern="1200" dirty="0">
                <a:solidFill>
                  <a:schemeClr val="bg1"/>
                </a:solidFill>
                <a:latin typeface="Century Gothic" panose="020B0502020202020204" pitchFamily="34" charset="0"/>
                <a:ea typeface="+mn-ea"/>
                <a:cs typeface="+mn-cs"/>
              </a:rPr>
              <a:t>Proto Metaverses</a:t>
            </a:r>
            <a:endParaRPr lang="en-US" sz="1050" kern="1200" dirty="0">
              <a:solidFill>
                <a:schemeClr val="bg1"/>
              </a:solidFill>
              <a:latin typeface="Century Gothic" panose="020B0502020202020204" pitchFamily="34" charset="0"/>
              <a:ea typeface="+mn-ea"/>
              <a:cs typeface="+mn-cs"/>
            </a:endParaRPr>
          </a:p>
        </p:txBody>
      </p:sp>
      <p:sp>
        <p:nvSpPr>
          <p:cNvPr id="18" name="Arc 17">
            <a:extLst>
              <a:ext uri="{FF2B5EF4-FFF2-40B4-BE49-F238E27FC236}">
                <a16:creationId xmlns:a16="http://schemas.microsoft.com/office/drawing/2014/main" id="{B54B9C7B-4DA7-40E1-B723-68758EB971FE}"/>
              </a:ext>
            </a:extLst>
          </p:cNvPr>
          <p:cNvSpPr/>
          <p:nvPr/>
        </p:nvSpPr>
        <p:spPr>
          <a:xfrm rot="5400000">
            <a:off x="2541806" y="2651803"/>
            <a:ext cx="689372" cy="68937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20" name="Oval 19">
            <a:extLst>
              <a:ext uri="{FF2B5EF4-FFF2-40B4-BE49-F238E27FC236}">
                <a16:creationId xmlns:a16="http://schemas.microsoft.com/office/drawing/2014/main" id="{037A3CB3-AA60-41C6-B92B-B84EC0A87E61}"/>
              </a:ext>
            </a:extLst>
          </p:cNvPr>
          <p:cNvSpPr/>
          <p:nvPr/>
        </p:nvSpPr>
        <p:spPr>
          <a:xfrm>
            <a:off x="2815055" y="2925052"/>
            <a:ext cx="142875" cy="142875"/>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1" name="Circle: Hollow 20">
            <a:extLst>
              <a:ext uri="{FF2B5EF4-FFF2-40B4-BE49-F238E27FC236}">
                <a16:creationId xmlns:a16="http://schemas.microsoft.com/office/drawing/2014/main" id="{5AB77009-91CD-4089-A339-205E1FD860BA}"/>
              </a:ext>
            </a:extLst>
          </p:cNvPr>
          <p:cNvSpPr/>
          <p:nvPr/>
        </p:nvSpPr>
        <p:spPr>
          <a:xfrm>
            <a:off x="2725757" y="2835754"/>
            <a:ext cx="321470" cy="321470"/>
          </a:xfrm>
          <a:prstGeom prst="donut">
            <a:avLst>
              <a:gd name="adj" fmla="val 5281"/>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22" name="Circle: Hollow 21">
            <a:extLst>
              <a:ext uri="{FF2B5EF4-FFF2-40B4-BE49-F238E27FC236}">
                <a16:creationId xmlns:a16="http://schemas.microsoft.com/office/drawing/2014/main" id="{EB4F978A-6973-4038-9D44-C992F6903D28}"/>
              </a:ext>
            </a:extLst>
          </p:cNvPr>
          <p:cNvSpPr/>
          <p:nvPr/>
        </p:nvSpPr>
        <p:spPr>
          <a:xfrm>
            <a:off x="2626103" y="2736100"/>
            <a:ext cx="520778" cy="520778"/>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cxnSp>
        <p:nvCxnSpPr>
          <p:cNvPr id="23" name="Straight Connector 22">
            <a:extLst>
              <a:ext uri="{FF2B5EF4-FFF2-40B4-BE49-F238E27FC236}">
                <a16:creationId xmlns:a16="http://schemas.microsoft.com/office/drawing/2014/main" id="{7982AF7D-7FF0-494C-891D-C601C69FAD64}"/>
              </a:ext>
            </a:extLst>
          </p:cNvPr>
          <p:cNvCxnSpPr>
            <a:cxnSpLocks/>
          </p:cNvCxnSpPr>
          <p:nvPr/>
        </p:nvCxnSpPr>
        <p:spPr>
          <a:xfrm flipV="1">
            <a:off x="2886493" y="1961061"/>
            <a:ext cx="0" cy="775040"/>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D26033AC-E99E-4309-BD9B-47A98BA0DEA7}"/>
              </a:ext>
            </a:extLst>
          </p:cNvPr>
          <p:cNvSpPr/>
          <p:nvPr/>
        </p:nvSpPr>
        <p:spPr>
          <a:xfrm>
            <a:off x="2839902" y="1926293"/>
            <a:ext cx="93180" cy="9318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5" name="TextBox 24">
            <a:extLst>
              <a:ext uri="{FF2B5EF4-FFF2-40B4-BE49-F238E27FC236}">
                <a16:creationId xmlns:a16="http://schemas.microsoft.com/office/drawing/2014/main" id="{D297ECE7-7E0E-48D0-9C27-6FB0E3DB79DD}"/>
              </a:ext>
            </a:extLst>
          </p:cNvPr>
          <p:cNvSpPr txBox="1"/>
          <p:nvPr/>
        </p:nvSpPr>
        <p:spPr>
          <a:xfrm>
            <a:off x="2318222" y="3286959"/>
            <a:ext cx="1136540" cy="507831"/>
          </a:xfrm>
          <a:prstGeom prst="rect">
            <a:avLst/>
          </a:prstGeom>
          <a:noFill/>
        </p:spPr>
        <p:txBody>
          <a:bodyPr wrap="square" rtlCol="0">
            <a:spAutoFit/>
          </a:bodyPr>
          <a:lstStyle/>
          <a:p>
            <a:pPr algn="ctr" defTabSz="685800">
              <a:buClrTx/>
            </a:pPr>
            <a:r>
              <a:rPr lang="en-GB" sz="2700" kern="1200" dirty="0">
                <a:solidFill>
                  <a:srgbClr val="EE9524"/>
                </a:solidFill>
                <a:latin typeface="Century Gothic" panose="020B0502020202020204" pitchFamily="34" charset="0"/>
                <a:ea typeface="+mn-ea"/>
                <a:cs typeface="+mn-cs"/>
              </a:rPr>
              <a:t>1970s</a:t>
            </a:r>
            <a:endParaRPr lang="en-US" sz="2700" kern="1200" dirty="0">
              <a:solidFill>
                <a:srgbClr val="EE9524"/>
              </a:solidFill>
              <a:latin typeface="Century Gothic" panose="020B0502020202020204" pitchFamily="34" charset="0"/>
              <a:ea typeface="+mn-ea"/>
              <a:cs typeface="+mn-cs"/>
            </a:endParaRPr>
          </a:p>
        </p:txBody>
      </p:sp>
      <p:sp>
        <p:nvSpPr>
          <p:cNvPr id="26" name="TextBox 25">
            <a:extLst>
              <a:ext uri="{FF2B5EF4-FFF2-40B4-BE49-F238E27FC236}">
                <a16:creationId xmlns:a16="http://schemas.microsoft.com/office/drawing/2014/main" id="{7DEA27D8-0CF3-496D-AD7D-2076231DE52C}"/>
              </a:ext>
            </a:extLst>
          </p:cNvPr>
          <p:cNvSpPr txBox="1"/>
          <p:nvPr/>
        </p:nvSpPr>
        <p:spPr>
          <a:xfrm>
            <a:off x="2009523" y="1179540"/>
            <a:ext cx="2400782" cy="738664"/>
          </a:xfrm>
          <a:prstGeom prst="rect">
            <a:avLst/>
          </a:prstGeom>
          <a:noFill/>
        </p:spPr>
        <p:txBody>
          <a:bodyPr wrap="square" rtlCol="0">
            <a:spAutoFit/>
          </a:bodyPr>
          <a:lstStyle/>
          <a:p>
            <a:pPr marL="214313" indent="-214313" defTabSz="685800">
              <a:buClrTx/>
              <a:buFont typeface="Arial" panose="020B0604020202020204" pitchFamily="34" charset="0"/>
              <a:buChar char="•"/>
            </a:pPr>
            <a:r>
              <a:rPr lang="en-GB" sz="1050" kern="1200" dirty="0">
                <a:solidFill>
                  <a:schemeClr val="bg1"/>
                </a:solidFill>
                <a:latin typeface="Century Gothic" panose="020B0502020202020204" pitchFamily="34" charset="0"/>
                <a:ea typeface="+mn-ea"/>
                <a:cs typeface="+mn-cs"/>
              </a:rPr>
              <a:t>Multi User Dungeons</a:t>
            </a:r>
            <a:endParaRPr lang="en-US" sz="1050" kern="1200" dirty="0">
              <a:solidFill>
                <a:schemeClr val="bg1"/>
              </a:solidFill>
              <a:latin typeface="Century Gothic" panose="020B0502020202020204" pitchFamily="34" charset="0"/>
              <a:ea typeface="+mn-ea"/>
              <a:cs typeface="+mn-cs"/>
            </a:endParaRPr>
          </a:p>
          <a:p>
            <a:pPr marL="214313" indent="-214313" defTabSz="685800">
              <a:buClrTx/>
              <a:buFont typeface="Arial" panose="020B0604020202020204" pitchFamily="34" charset="0"/>
              <a:buChar char="•"/>
            </a:pPr>
            <a:r>
              <a:rPr lang="en-GB" sz="1050" kern="1200" dirty="0">
                <a:solidFill>
                  <a:schemeClr val="bg1"/>
                </a:solidFill>
                <a:latin typeface="Century Gothic" panose="020B0502020202020204" pitchFamily="34" charset="0"/>
                <a:ea typeface="+mn-ea"/>
                <a:cs typeface="+mn-cs"/>
              </a:rPr>
              <a:t>Multi User Shared Hallucinations</a:t>
            </a:r>
          </a:p>
          <a:p>
            <a:pPr marL="214313" indent="-214313" defTabSz="685800">
              <a:buClrTx/>
              <a:buFont typeface="Arial" panose="020B0604020202020204" pitchFamily="34" charset="0"/>
              <a:buChar char="•"/>
            </a:pPr>
            <a:r>
              <a:rPr lang="en-GB" sz="1050" kern="1200" dirty="0">
                <a:solidFill>
                  <a:schemeClr val="bg1"/>
                </a:solidFill>
                <a:latin typeface="Century Gothic" panose="020B0502020202020204" pitchFamily="34" charset="0"/>
                <a:ea typeface="+mn-ea"/>
                <a:cs typeface="+mn-cs"/>
              </a:rPr>
              <a:t>Multi User Experiences</a:t>
            </a:r>
            <a:endParaRPr lang="en-US" sz="1050" kern="1200" dirty="0">
              <a:solidFill>
                <a:schemeClr val="bg1"/>
              </a:solidFill>
              <a:latin typeface="Century Gothic" panose="020B0502020202020204" pitchFamily="34" charset="0"/>
              <a:ea typeface="+mn-ea"/>
              <a:cs typeface="+mn-cs"/>
            </a:endParaRPr>
          </a:p>
        </p:txBody>
      </p:sp>
      <p:sp>
        <p:nvSpPr>
          <p:cNvPr id="27" name="Arc 26">
            <a:extLst>
              <a:ext uri="{FF2B5EF4-FFF2-40B4-BE49-F238E27FC236}">
                <a16:creationId xmlns:a16="http://schemas.microsoft.com/office/drawing/2014/main" id="{A2636062-43D3-463C-B6BD-741D547DE965}"/>
              </a:ext>
            </a:extLst>
          </p:cNvPr>
          <p:cNvSpPr/>
          <p:nvPr/>
        </p:nvSpPr>
        <p:spPr>
          <a:xfrm>
            <a:off x="4231881" y="2651803"/>
            <a:ext cx="689372" cy="68937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29" name="Oval 28">
            <a:extLst>
              <a:ext uri="{FF2B5EF4-FFF2-40B4-BE49-F238E27FC236}">
                <a16:creationId xmlns:a16="http://schemas.microsoft.com/office/drawing/2014/main" id="{CDCB9A2B-6699-4804-99AE-7A924FDA4340}"/>
              </a:ext>
            </a:extLst>
          </p:cNvPr>
          <p:cNvSpPr/>
          <p:nvPr/>
        </p:nvSpPr>
        <p:spPr>
          <a:xfrm>
            <a:off x="4505129" y="2925052"/>
            <a:ext cx="142875" cy="142875"/>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30" name="Circle: Hollow 29">
            <a:extLst>
              <a:ext uri="{FF2B5EF4-FFF2-40B4-BE49-F238E27FC236}">
                <a16:creationId xmlns:a16="http://schemas.microsoft.com/office/drawing/2014/main" id="{3A6CDF07-EF0B-4379-8FBF-3718BD896047}"/>
              </a:ext>
            </a:extLst>
          </p:cNvPr>
          <p:cNvSpPr/>
          <p:nvPr/>
        </p:nvSpPr>
        <p:spPr>
          <a:xfrm>
            <a:off x="4415832" y="2835754"/>
            <a:ext cx="321470" cy="321470"/>
          </a:xfrm>
          <a:prstGeom prst="donut">
            <a:avLst>
              <a:gd name="adj" fmla="val 5281"/>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31" name="Circle: Hollow 30">
            <a:extLst>
              <a:ext uri="{FF2B5EF4-FFF2-40B4-BE49-F238E27FC236}">
                <a16:creationId xmlns:a16="http://schemas.microsoft.com/office/drawing/2014/main" id="{FB3E2DCF-4068-4715-BD27-13370B541EAC}"/>
              </a:ext>
            </a:extLst>
          </p:cNvPr>
          <p:cNvSpPr/>
          <p:nvPr/>
        </p:nvSpPr>
        <p:spPr>
          <a:xfrm>
            <a:off x="4316178" y="2736100"/>
            <a:ext cx="520778" cy="520778"/>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cxnSp>
        <p:nvCxnSpPr>
          <p:cNvPr id="32" name="Straight Connector 31">
            <a:extLst>
              <a:ext uri="{FF2B5EF4-FFF2-40B4-BE49-F238E27FC236}">
                <a16:creationId xmlns:a16="http://schemas.microsoft.com/office/drawing/2014/main" id="{EA49CDC4-E9AD-4789-BEA6-BFF07A73111B}"/>
              </a:ext>
            </a:extLst>
          </p:cNvPr>
          <p:cNvCxnSpPr>
            <a:cxnSpLocks/>
          </p:cNvCxnSpPr>
          <p:nvPr/>
        </p:nvCxnSpPr>
        <p:spPr>
          <a:xfrm flipV="1">
            <a:off x="4576568" y="3256879"/>
            <a:ext cx="0" cy="775040"/>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DD4A8794-EADF-4527-95C6-C9D6781E9C8E}"/>
              </a:ext>
            </a:extLst>
          </p:cNvPr>
          <p:cNvSpPr/>
          <p:nvPr/>
        </p:nvSpPr>
        <p:spPr>
          <a:xfrm>
            <a:off x="4529977" y="4013069"/>
            <a:ext cx="93180" cy="9318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34" name="TextBox 33">
            <a:extLst>
              <a:ext uri="{FF2B5EF4-FFF2-40B4-BE49-F238E27FC236}">
                <a16:creationId xmlns:a16="http://schemas.microsoft.com/office/drawing/2014/main" id="{4BE7D141-E60D-4B00-AA4B-1F588212DCAD}"/>
              </a:ext>
            </a:extLst>
          </p:cNvPr>
          <p:cNvSpPr txBox="1"/>
          <p:nvPr/>
        </p:nvSpPr>
        <p:spPr>
          <a:xfrm>
            <a:off x="4008297" y="2221373"/>
            <a:ext cx="1136540" cy="507831"/>
          </a:xfrm>
          <a:prstGeom prst="rect">
            <a:avLst/>
          </a:prstGeom>
          <a:noFill/>
        </p:spPr>
        <p:txBody>
          <a:bodyPr wrap="square" rtlCol="0">
            <a:spAutoFit/>
          </a:bodyPr>
          <a:lstStyle/>
          <a:p>
            <a:pPr algn="ctr" defTabSz="685800">
              <a:buClrTx/>
            </a:pPr>
            <a:r>
              <a:rPr lang="en-GB" sz="2700" kern="1200" dirty="0">
                <a:solidFill>
                  <a:srgbClr val="EF3078"/>
                </a:solidFill>
                <a:latin typeface="Century Gothic" panose="020B0502020202020204" pitchFamily="34" charset="0"/>
                <a:ea typeface="+mn-ea"/>
                <a:cs typeface="+mn-cs"/>
              </a:rPr>
              <a:t>1980s</a:t>
            </a:r>
            <a:endParaRPr lang="en-US" sz="2700" kern="1200" dirty="0">
              <a:solidFill>
                <a:srgbClr val="EF3078"/>
              </a:solidFill>
              <a:latin typeface="Century Gothic" panose="020B0502020202020204" pitchFamily="34" charset="0"/>
              <a:ea typeface="+mn-ea"/>
              <a:cs typeface="+mn-cs"/>
            </a:endParaRPr>
          </a:p>
        </p:txBody>
      </p:sp>
      <p:sp>
        <p:nvSpPr>
          <p:cNvPr id="35" name="TextBox 34">
            <a:extLst>
              <a:ext uri="{FF2B5EF4-FFF2-40B4-BE49-F238E27FC236}">
                <a16:creationId xmlns:a16="http://schemas.microsoft.com/office/drawing/2014/main" id="{0A5C5A36-EC92-462F-BB70-6A797D63B1DD}"/>
              </a:ext>
            </a:extLst>
          </p:cNvPr>
          <p:cNvSpPr txBox="1"/>
          <p:nvPr/>
        </p:nvSpPr>
        <p:spPr>
          <a:xfrm>
            <a:off x="3907975" y="4106249"/>
            <a:ext cx="2400782" cy="738664"/>
          </a:xfrm>
          <a:prstGeom prst="rect">
            <a:avLst/>
          </a:prstGeom>
          <a:noFill/>
        </p:spPr>
        <p:txBody>
          <a:bodyPr wrap="square" rtlCol="0">
            <a:spAutoFit/>
          </a:bodyPr>
          <a:lstStyle/>
          <a:p>
            <a:pPr marL="214313" indent="-214313" defTabSz="685800">
              <a:buClrTx/>
              <a:buFont typeface="Arial" panose="020B0604020202020204" pitchFamily="34" charset="0"/>
              <a:buChar char="•"/>
            </a:pPr>
            <a:r>
              <a:rPr lang="en-US" sz="1050" kern="1200" dirty="0">
                <a:solidFill>
                  <a:schemeClr val="bg1"/>
                </a:solidFill>
                <a:latin typeface="Century Gothic" panose="020B0502020202020204" pitchFamily="34" charset="0"/>
                <a:ea typeface="+mn-ea"/>
                <a:cs typeface="+mn-cs"/>
              </a:rPr>
              <a:t>Habitat</a:t>
            </a:r>
          </a:p>
          <a:p>
            <a:pPr marL="214313" indent="-214313" defTabSz="685800">
              <a:buClrTx/>
              <a:buFont typeface="Arial" panose="020B0604020202020204" pitchFamily="34" charset="0"/>
              <a:buChar char="•"/>
            </a:pPr>
            <a:r>
              <a:rPr lang="en-US" sz="1050" kern="1200" dirty="0">
                <a:solidFill>
                  <a:schemeClr val="bg1"/>
                </a:solidFill>
                <a:latin typeface="Century Gothic" panose="020B0502020202020204" pitchFamily="34" charset="0"/>
                <a:ea typeface="+mn-ea"/>
                <a:cs typeface="+mn-cs"/>
              </a:rPr>
              <a:t>Pac-Man</a:t>
            </a:r>
          </a:p>
          <a:p>
            <a:pPr marL="214313" indent="-214313" defTabSz="685800">
              <a:buClrTx/>
              <a:buFont typeface="Arial" panose="020B0604020202020204" pitchFamily="34" charset="0"/>
              <a:buChar char="•"/>
            </a:pPr>
            <a:r>
              <a:rPr lang="en-GB" sz="1050" kern="1200" dirty="0">
                <a:solidFill>
                  <a:schemeClr val="bg1"/>
                </a:solidFill>
                <a:latin typeface="Century Gothic" panose="020B0502020202020204" pitchFamily="34" charset="0"/>
                <a:ea typeface="+mn-ea"/>
                <a:cs typeface="+mn-cs"/>
              </a:rPr>
              <a:t>Super Mario Bros</a:t>
            </a:r>
          </a:p>
          <a:p>
            <a:pPr marL="214313" indent="-214313" defTabSz="685800">
              <a:buClrTx/>
              <a:buFont typeface="Arial" panose="020B0604020202020204" pitchFamily="34" charset="0"/>
              <a:buChar char="•"/>
            </a:pPr>
            <a:r>
              <a:rPr lang="en-GB" sz="1050" kern="1200" dirty="0">
                <a:solidFill>
                  <a:schemeClr val="bg1"/>
                </a:solidFill>
                <a:latin typeface="Century Gothic" panose="020B0502020202020204" pitchFamily="34" charset="0"/>
                <a:ea typeface="+mn-ea"/>
                <a:cs typeface="+mn-cs"/>
              </a:rPr>
              <a:t>Avatars</a:t>
            </a:r>
            <a:endParaRPr lang="en-US" sz="1050" kern="1200" dirty="0">
              <a:solidFill>
                <a:schemeClr val="bg1"/>
              </a:solidFill>
              <a:latin typeface="Century Gothic" panose="020B0502020202020204" pitchFamily="34" charset="0"/>
              <a:ea typeface="+mn-ea"/>
              <a:cs typeface="+mn-cs"/>
            </a:endParaRPr>
          </a:p>
        </p:txBody>
      </p:sp>
      <p:sp>
        <p:nvSpPr>
          <p:cNvPr id="45" name="Arc 44">
            <a:extLst>
              <a:ext uri="{FF2B5EF4-FFF2-40B4-BE49-F238E27FC236}">
                <a16:creationId xmlns:a16="http://schemas.microsoft.com/office/drawing/2014/main" id="{E3730103-7F8D-4792-83EE-5FFC4A5D2274}"/>
              </a:ext>
            </a:extLst>
          </p:cNvPr>
          <p:cNvSpPr/>
          <p:nvPr/>
        </p:nvSpPr>
        <p:spPr>
          <a:xfrm rot="5400000">
            <a:off x="5929693" y="2651803"/>
            <a:ext cx="689372" cy="68937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46" name="Oval 45">
            <a:extLst>
              <a:ext uri="{FF2B5EF4-FFF2-40B4-BE49-F238E27FC236}">
                <a16:creationId xmlns:a16="http://schemas.microsoft.com/office/drawing/2014/main" id="{86694F26-80D5-467D-94C4-C9C860517F5F}"/>
              </a:ext>
            </a:extLst>
          </p:cNvPr>
          <p:cNvSpPr/>
          <p:nvPr/>
        </p:nvSpPr>
        <p:spPr>
          <a:xfrm>
            <a:off x="6202941" y="2925052"/>
            <a:ext cx="142875" cy="142875"/>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7" name="Circle: Hollow 46">
            <a:extLst>
              <a:ext uri="{FF2B5EF4-FFF2-40B4-BE49-F238E27FC236}">
                <a16:creationId xmlns:a16="http://schemas.microsoft.com/office/drawing/2014/main" id="{B0789B4A-0620-4211-9109-6DBE9A07FE51}"/>
              </a:ext>
            </a:extLst>
          </p:cNvPr>
          <p:cNvSpPr/>
          <p:nvPr/>
        </p:nvSpPr>
        <p:spPr>
          <a:xfrm>
            <a:off x="6113644" y="2835754"/>
            <a:ext cx="321470" cy="321470"/>
          </a:xfrm>
          <a:prstGeom prst="donut">
            <a:avLst>
              <a:gd name="adj" fmla="val 5281"/>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48" name="Circle: Hollow 47">
            <a:extLst>
              <a:ext uri="{FF2B5EF4-FFF2-40B4-BE49-F238E27FC236}">
                <a16:creationId xmlns:a16="http://schemas.microsoft.com/office/drawing/2014/main" id="{9C63B36C-028C-4461-9179-02E81EA9B830}"/>
              </a:ext>
            </a:extLst>
          </p:cNvPr>
          <p:cNvSpPr/>
          <p:nvPr/>
        </p:nvSpPr>
        <p:spPr>
          <a:xfrm>
            <a:off x="6013990" y="2736100"/>
            <a:ext cx="520778" cy="520778"/>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cxnSp>
        <p:nvCxnSpPr>
          <p:cNvPr id="49" name="Straight Connector 48">
            <a:extLst>
              <a:ext uri="{FF2B5EF4-FFF2-40B4-BE49-F238E27FC236}">
                <a16:creationId xmlns:a16="http://schemas.microsoft.com/office/drawing/2014/main" id="{15E6C7CE-0DCB-4A82-B08E-519AC3270B85}"/>
              </a:ext>
            </a:extLst>
          </p:cNvPr>
          <p:cNvCxnSpPr>
            <a:cxnSpLocks/>
          </p:cNvCxnSpPr>
          <p:nvPr/>
        </p:nvCxnSpPr>
        <p:spPr>
          <a:xfrm flipV="1">
            <a:off x="6274379" y="1961061"/>
            <a:ext cx="0" cy="775040"/>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4CFE38F3-7830-46D8-95EE-69DB62ED465D}"/>
              </a:ext>
            </a:extLst>
          </p:cNvPr>
          <p:cNvSpPr/>
          <p:nvPr/>
        </p:nvSpPr>
        <p:spPr>
          <a:xfrm>
            <a:off x="6227789" y="1926293"/>
            <a:ext cx="93180" cy="9318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51" name="TextBox 50">
            <a:extLst>
              <a:ext uri="{FF2B5EF4-FFF2-40B4-BE49-F238E27FC236}">
                <a16:creationId xmlns:a16="http://schemas.microsoft.com/office/drawing/2014/main" id="{65F62DC2-C651-4B22-B4CB-1846861868F6}"/>
              </a:ext>
            </a:extLst>
          </p:cNvPr>
          <p:cNvSpPr txBox="1"/>
          <p:nvPr/>
        </p:nvSpPr>
        <p:spPr>
          <a:xfrm>
            <a:off x="5706109" y="3286959"/>
            <a:ext cx="1136540" cy="507831"/>
          </a:xfrm>
          <a:prstGeom prst="rect">
            <a:avLst/>
          </a:prstGeom>
          <a:noFill/>
        </p:spPr>
        <p:txBody>
          <a:bodyPr wrap="square" rtlCol="0">
            <a:spAutoFit/>
          </a:bodyPr>
          <a:lstStyle/>
          <a:p>
            <a:pPr algn="ctr" defTabSz="685800">
              <a:buClrTx/>
            </a:pPr>
            <a:r>
              <a:rPr lang="en-GB" sz="2700" kern="1200" dirty="0">
                <a:solidFill>
                  <a:srgbClr val="1C7CBB"/>
                </a:solidFill>
                <a:latin typeface="Century Gothic" panose="020B0502020202020204" pitchFamily="34" charset="0"/>
                <a:ea typeface="+mn-ea"/>
                <a:cs typeface="+mn-cs"/>
              </a:rPr>
              <a:t>1990s</a:t>
            </a:r>
            <a:endParaRPr lang="en-US" sz="2700" kern="1200" dirty="0">
              <a:solidFill>
                <a:srgbClr val="1C7CBB"/>
              </a:solidFill>
              <a:latin typeface="Century Gothic" panose="020B0502020202020204" pitchFamily="34" charset="0"/>
              <a:ea typeface="+mn-ea"/>
              <a:cs typeface="+mn-cs"/>
            </a:endParaRPr>
          </a:p>
        </p:txBody>
      </p:sp>
      <p:sp>
        <p:nvSpPr>
          <p:cNvPr id="52" name="TextBox 51">
            <a:extLst>
              <a:ext uri="{FF2B5EF4-FFF2-40B4-BE49-F238E27FC236}">
                <a16:creationId xmlns:a16="http://schemas.microsoft.com/office/drawing/2014/main" id="{44337E62-7F21-4CD3-9B0D-507A64DF7728}"/>
              </a:ext>
            </a:extLst>
          </p:cNvPr>
          <p:cNvSpPr txBox="1"/>
          <p:nvPr/>
        </p:nvSpPr>
        <p:spPr>
          <a:xfrm>
            <a:off x="5418673" y="1367438"/>
            <a:ext cx="2400782" cy="577081"/>
          </a:xfrm>
          <a:prstGeom prst="rect">
            <a:avLst/>
          </a:prstGeom>
          <a:noFill/>
        </p:spPr>
        <p:txBody>
          <a:bodyPr wrap="square" rtlCol="0">
            <a:spAutoFit/>
          </a:bodyPr>
          <a:lstStyle/>
          <a:p>
            <a:pPr marL="214313" indent="-214313" defTabSz="685800">
              <a:buClrTx/>
              <a:buFont typeface="Arial" panose="020B0604020202020204" pitchFamily="34" charset="0"/>
              <a:buChar char="•"/>
            </a:pPr>
            <a:r>
              <a:rPr lang="en-GB" sz="1050" kern="1200" dirty="0">
                <a:solidFill>
                  <a:schemeClr val="bg1"/>
                </a:solidFill>
                <a:latin typeface="Century Gothic" panose="020B0502020202020204" pitchFamily="34" charset="0"/>
                <a:ea typeface="+mn-ea"/>
                <a:cs typeface="+mn-cs"/>
              </a:rPr>
              <a:t>Web Worlds</a:t>
            </a:r>
          </a:p>
          <a:p>
            <a:pPr marL="214313" indent="-214313" defTabSz="685800">
              <a:buClrTx/>
              <a:buFont typeface="Arial" panose="020B0604020202020204" pitchFamily="34" charset="0"/>
              <a:buChar char="•"/>
            </a:pPr>
            <a:r>
              <a:rPr lang="en-GB" sz="1050" kern="1200" dirty="0">
                <a:solidFill>
                  <a:schemeClr val="bg1"/>
                </a:solidFill>
                <a:latin typeface="Century Gothic" panose="020B0502020202020204" pitchFamily="34" charset="0"/>
                <a:ea typeface="+mn-ea"/>
                <a:cs typeface="+mn-cs"/>
              </a:rPr>
              <a:t>Active Worlds</a:t>
            </a:r>
          </a:p>
          <a:p>
            <a:pPr marL="214313" indent="-214313" defTabSz="685800">
              <a:buClrTx/>
              <a:buFont typeface="Arial" panose="020B0604020202020204" pitchFamily="34" charset="0"/>
              <a:buChar char="•"/>
            </a:pPr>
            <a:r>
              <a:rPr lang="en-GB" sz="1050" kern="1200" dirty="0">
                <a:solidFill>
                  <a:schemeClr val="bg1"/>
                </a:solidFill>
                <a:latin typeface="Century Gothic" panose="020B0502020202020204" pitchFamily="34" charset="0"/>
                <a:ea typeface="+mn-ea"/>
                <a:cs typeface="+mn-cs"/>
              </a:rPr>
              <a:t>OnLive</a:t>
            </a:r>
            <a:endParaRPr lang="en-US" sz="1050" kern="1200" dirty="0">
              <a:solidFill>
                <a:schemeClr val="bg1"/>
              </a:solidFill>
              <a:latin typeface="Century Gothic" panose="020B0502020202020204" pitchFamily="34" charset="0"/>
              <a:ea typeface="+mn-ea"/>
              <a:cs typeface="+mn-cs"/>
            </a:endParaRPr>
          </a:p>
        </p:txBody>
      </p:sp>
      <p:sp>
        <p:nvSpPr>
          <p:cNvPr id="53" name="Arc 52">
            <a:extLst>
              <a:ext uri="{FF2B5EF4-FFF2-40B4-BE49-F238E27FC236}">
                <a16:creationId xmlns:a16="http://schemas.microsoft.com/office/drawing/2014/main" id="{FC85B459-7BA2-4C61-9178-E1CE5EFAEC56}"/>
              </a:ext>
            </a:extLst>
          </p:cNvPr>
          <p:cNvSpPr/>
          <p:nvPr/>
        </p:nvSpPr>
        <p:spPr>
          <a:xfrm>
            <a:off x="7608138" y="2651803"/>
            <a:ext cx="689372" cy="68937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55" name="Oval 54">
            <a:extLst>
              <a:ext uri="{FF2B5EF4-FFF2-40B4-BE49-F238E27FC236}">
                <a16:creationId xmlns:a16="http://schemas.microsoft.com/office/drawing/2014/main" id="{4A6EEA54-5314-432F-B5DF-B223248AB8AA}"/>
              </a:ext>
            </a:extLst>
          </p:cNvPr>
          <p:cNvSpPr/>
          <p:nvPr/>
        </p:nvSpPr>
        <p:spPr>
          <a:xfrm>
            <a:off x="7881386" y="2925052"/>
            <a:ext cx="142875" cy="14287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56" name="Circle: Hollow 55">
            <a:extLst>
              <a:ext uri="{FF2B5EF4-FFF2-40B4-BE49-F238E27FC236}">
                <a16:creationId xmlns:a16="http://schemas.microsoft.com/office/drawing/2014/main" id="{0C983C23-7914-456E-AA37-90FEEBD851C0}"/>
              </a:ext>
            </a:extLst>
          </p:cNvPr>
          <p:cNvSpPr/>
          <p:nvPr/>
        </p:nvSpPr>
        <p:spPr>
          <a:xfrm>
            <a:off x="7792089" y="2835754"/>
            <a:ext cx="321470" cy="321470"/>
          </a:xfrm>
          <a:prstGeom prst="donut">
            <a:avLst>
              <a:gd name="adj" fmla="val 5281"/>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57" name="Circle: Hollow 56">
            <a:extLst>
              <a:ext uri="{FF2B5EF4-FFF2-40B4-BE49-F238E27FC236}">
                <a16:creationId xmlns:a16="http://schemas.microsoft.com/office/drawing/2014/main" id="{CD810234-B3DF-4AE8-B7F5-9B91C3FEE8A3}"/>
              </a:ext>
            </a:extLst>
          </p:cNvPr>
          <p:cNvSpPr/>
          <p:nvPr/>
        </p:nvSpPr>
        <p:spPr>
          <a:xfrm>
            <a:off x="7692435" y="2736100"/>
            <a:ext cx="520778" cy="520778"/>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cxnSp>
        <p:nvCxnSpPr>
          <p:cNvPr id="58" name="Straight Connector 57">
            <a:extLst>
              <a:ext uri="{FF2B5EF4-FFF2-40B4-BE49-F238E27FC236}">
                <a16:creationId xmlns:a16="http://schemas.microsoft.com/office/drawing/2014/main" id="{A61A79A1-830D-43A5-991E-41089FE309F5}"/>
              </a:ext>
            </a:extLst>
          </p:cNvPr>
          <p:cNvCxnSpPr>
            <a:cxnSpLocks/>
          </p:cNvCxnSpPr>
          <p:nvPr/>
        </p:nvCxnSpPr>
        <p:spPr>
          <a:xfrm flipV="1">
            <a:off x="7952825" y="3256879"/>
            <a:ext cx="0" cy="77504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91D217BA-6735-41FC-ADDE-ADA84BF5E891}"/>
              </a:ext>
            </a:extLst>
          </p:cNvPr>
          <p:cNvSpPr/>
          <p:nvPr/>
        </p:nvSpPr>
        <p:spPr>
          <a:xfrm>
            <a:off x="7906234" y="4013069"/>
            <a:ext cx="93180" cy="9318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60" name="TextBox 59">
            <a:extLst>
              <a:ext uri="{FF2B5EF4-FFF2-40B4-BE49-F238E27FC236}">
                <a16:creationId xmlns:a16="http://schemas.microsoft.com/office/drawing/2014/main" id="{493BBA26-6FB6-4EDA-AE7C-332D388F6619}"/>
              </a:ext>
            </a:extLst>
          </p:cNvPr>
          <p:cNvSpPr txBox="1"/>
          <p:nvPr/>
        </p:nvSpPr>
        <p:spPr>
          <a:xfrm>
            <a:off x="7384554" y="2221373"/>
            <a:ext cx="1136540" cy="507831"/>
          </a:xfrm>
          <a:prstGeom prst="rect">
            <a:avLst/>
          </a:prstGeom>
          <a:noFill/>
        </p:spPr>
        <p:txBody>
          <a:bodyPr wrap="square" rtlCol="0">
            <a:spAutoFit/>
          </a:bodyPr>
          <a:lstStyle/>
          <a:p>
            <a:pPr algn="ctr" defTabSz="685800">
              <a:buClrTx/>
            </a:pPr>
            <a:r>
              <a:rPr lang="en-US" sz="2700" kern="1200" dirty="0">
                <a:solidFill>
                  <a:srgbClr val="92D050"/>
                </a:solidFill>
                <a:latin typeface="Century Gothic" panose="020B0502020202020204" pitchFamily="34" charset="0"/>
                <a:ea typeface="+mn-ea"/>
                <a:cs typeface="+mn-cs"/>
              </a:rPr>
              <a:t>2000s</a:t>
            </a:r>
          </a:p>
        </p:txBody>
      </p:sp>
      <p:sp>
        <p:nvSpPr>
          <p:cNvPr id="61" name="TextBox 60">
            <a:extLst>
              <a:ext uri="{FF2B5EF4-FFF2-40B4-BE49-F238E27FC236}">
                <a16:creationId xmlns:a16="http://schemas.microsoft.com/office/drawing/2014/main" id="{8710CEB2-4E11-44C6-A201-5DCB3EA9A265}"/>
              </a:ext>
            </a:extLst>
          </p:cNvPr>
          <p:cNvSpPr txBox="1"/>
          <p:nvPr/>
        </p:nvSpPr>
        <p:spPr>
          <a:xfrm>
            <a:off x="7156120" y="4202239"/>
            <a:ext cx="2400782" cy="415498"/>
          </a:xfrm>
          <a:prstGeom prst="rect">
            <a:avLst/>
          </a:prstGeom>
          <a:noFill/>
        </p:spPr>
        <p:txBody>
          <a:bodyPr wrap="square" rtlCol="0">
            <a:spAutoFit/>
          </a:bodyPr>
          <a:lstStyle/>
          <a:p>
            <a:pPr marL="214313" indent="-214313" defTabSz="685800">
              <a:buClrTx/>
              <a:buFont typeface="Arial" panose="020B0604020202020204" pitchFamily="34" charset="0"/>
              <a:buChar char="•"/>
            </a:pPr>
            <a:r>
              <a:rPr lang="en-GB" sz="1050" kern="1200" dirty="0">
                <a:solidFill>
                  <a:schemeClr val="bg1"/>
                </a:solidFill>
                <a:latin typeface="Century Gothic" panose="020B0502020202020204" pitchFamily="34" charset="0"/>
                <a:ea typeface="+mn-ea"/>
                <a:cs typeface="+mn-cs"/>
              </a:rPr>
              <a:t>Second Life</a:t>
            </a:r>
            <a:endParaRPr lang="en-US" sz="1050" kern="1200" dirty="0">
              <a:solidFill>
                <a:schemeClr val="bg1"/>
              </a:solidFill>
              <a:latin typeface="Century Gothic" panose="020B0502020202020204" pitchFamily="34" charset="0"/>
              <a:ea typeface="+mn-ea"/>
              <a:cs typeface="+mn-cs"/>
            </a:endParaRPr>
          </a:p>
          <a:p>
            <a:pPr marL="214313" indent="-214313" defTabSz="685800">
              <a:buClrTx/>
              <a:buFont typeface="Arial" panose="020B0604020202020204" pitchFamily="34" charset="0"/>
              <a:buChar char="•"/>
            </a:pPr>
            <a:r>
              <a:rPr lang="en-GB" sz="1050" kern="1200" dirty="0">
                <a:solidFill>
                  <a:schemeClr val="bg1"/>
                </a:solidFill>
                <a:latin typeface="Century Gothic" panose="020B0502020202020204" pitchFamily="34" charset="0"/>
                <a:ea typeface="+mn-ea"/>
                <a:cs typeface="+mn-cs"/>
              </a:rPr>
              <a:t>Roblox</a:t>
            </a:r>
            <a:endParaRPr lang="en-US" sz="1050" kern="1200" dirty="0">
              <a:solidFill>
                <a:schemeClr val="bg1"/>
              </a:solidFill>
              <a:latin typeface="Century Gothic" panose="020B0502020202020204" pitchFamily="34" charset="0"/>
              <a:ea typeface="+mn-ea"/>
              <a:cs typeface="+mn-cs"/>
            </a:endParaRPr>
          </a:p>
        </p:txBody>
      </p:sp>
      <p:cxnSp>
        <p:nvCxnSpPr>
          <p:cNvPr id="64" name="Straight Connector 63">
            <a:extLst>
              <a:ext uri="{FF2B5EF4-FFF2-40B4-BE49-F238E27FC236}">
                <a16:creationId xmlns:a16="http://schemas.microsoft.com/office/drawing/2014/main" id="{5CE23E97-80CA-4DCE-905B-0371552128FB}"/>
              </a:ext>
            </a:extLst>
          </p:cNvPr>
          <p:cNvCxnSpPr>
            <a:cxnSpLocks/>
          </p:cNvCxnSpPr>
          <p:nvPr/>
        </p:nvCxnSpPr>
        <p:spPr>
          <a:xfrm>
            <a:off x="490153" y="4507769"/>
            <a:ext cx="1536649" cy="0"/>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6AF9195-D1C7-4EAB-9766-CBBD5AC04E3E}"/>
              </a:ext>
            </a:extLst>
          </p:cNvPr>
          <p:cNvCxnSpPr>
            <a:cxnSpLocks/>
          </p:cNvCxnSpPr>
          <p:nvPr/>
        </p:nvCxnSpPr>
        <p:spPr>
          <a:xfrm>
            <a:off x="3972507" y="4897826"/>
            <a:ext cx="1536649" cy="0"/>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7FD0854-B613-4503-8F9F-7EBA21977DB6}"/>
              </a:ext>
            </a:extLst>
          </p:cNvPr>
          <p:cNvCxnSpPr>
            <a:cxnSpLocks/>
          </p:cNvCxnSpPr>
          <p:nvPr/>
        </p:nvCxnSpPr>
        <p:spPr>
          <a:xfrm>
            <a:off x="7241325" y="4659282"/>
            <a:ext cx="1536649"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67D5D77-7183-46A2-913A-91854EB46B5B}"/>
              </a:ext>
            </a:extLst>
          </p:cNvPr>
          <p:cNvCxnSpPr>
            <a:cxnSpLocks/>
          </p:cNvCxnSpPr>
          <p:nvPr/>
        </p:nvCxnSpPr>
        <p:spPr>
          <a:xfrm>
            <a:off x="2071577" y="1119929"/>
            <a:ext cx="1536649" cy="0"/>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FE4C8AC-856E-47A1-86C3-D3143F6DF56B}"/>
              </a:ext>
            </a:extLst>
          </p:cNvPr>
          <p:cNvCxnSpPr>
            <a:cxnSpLocks/>
          </p:cNvCxnSpPr>
          <p:nvPr/>
        </p:nvCxnSpPr>
        <p:spPr>
          <a:xfrm>
            <a:off x="5476143" y="1302809"/>
            <a:ext cx="1536649" cy="0"/>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AC17817C-AF36-4468-94FC-44DCFF825290}"/>
              </a:ext>
            </a:extLst>
          </p:cNvPr>
          <p:cNvSpPr txBox="1"/>
          <p:nvPr/>
        </p:nvSpPr>
        <p:spPr>
          <a:xfrm>
            <a:off x="1842408" y="98859"/>
            <a:ext cx="5459186" cy="553998"/>
          </a:xfrm>
          <a:prstGeom prst="rect">
            <a:avLst/>
          </a:prstGeom>
          <a:noFill/>
        </p:spPr>
        <p:txBody>
          <a:bodyPr wrap="square" rtlCol="0">
            <a:spAutoFit/>
          </a:bodyPr>
          <a:lstStyle/>
          <a:p>
            <a:pPr algn="ctr" defTabSz="685800">
              <a:buClrTx/>
            </a:pPr>
            <a:r>
              <a:rPr lang="en-US" sz="3000" kern="1200" dirty="0">
                <a:solidFill>
                  <a:schemeClr val="bg1"/>
                </a:solidFill>
                <a:latin typeface="Tw Cen MT" panose="020B0602020104020603" pitchFamily="34" charset="0"/>
                <a:ea typeface="+mn-ea"/>
                <a:cs typeface="+mn-cs"/>
              </a:rPr>
              <a:t>Metaverse Development Timeline</a:t>
            </a:r>
          </a:p>
        </p:txBody>
      </p:sp>
      <p:grpSp>
        <p:nvGrpSpPr>
          <p:cNvPr id="79" name="Group 78">
            <a:extLst>
              <a:ext uri="{FF2B5EF4-FFF2-40B4-BE49-F238E27FC236}">
                <a16:creationId xmlns:a16="http://schemas.microsoft.com/office/drawing/2014/main" id="{B347FCAE-CD51-47C1-A0E5-7FE287A79E42}"/>
              </a:ext>
            </a:extLst>
          </p:cNvPr>
          <p:cNvGrpSpPr/>
          <p:nvPr/>
        </p:nvGrpSpPr>
        <p:grpSpPr>
          <a:xfrm>
            <a:off x="4034067" y="659241"/>
            <a:ext cx="1075867" cy="142875"/>
            <a:chOff x="4679586" y="878988"/>
            <a:chExt cx="1434489" cy="190500"/>
          </a:xfrm>
        </p:grpSpPr>
        <p:sp>
          <p:nvSpPr>
            <p:cNvPr id="71" name="Oval 70">
              <a:extLst>
                <a:ext uri="{FF2B5EF4-FFF2-40B4-BE49-F238E27FC236}">
                  <a16:creationId xmlns:a16="http://schemas.microsoft.com/office/drawing/2014/main" id="{957F6F33-D335-4F37-A9F5-23DE49CB0B4A}"/>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74" name="Oval 73">
              <a:extLst>
                <a:ext uri="{FF2B5EF4-FFF2-40B4-BE49-F238E27FC236}">
                  <a16:creationId xmlns:a16="http://schemas.microsoft.com/office/drawing/2014/main" id="{9D3A95DB-0E0C-40A8-88F7-9DAC67B156F6}"/>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76" name="Oval 75">
              <a:extLst>
                <a:ext uri="{FF2B5EF4-FFF2-40B4-BE49-F238E27FC236}">
                  <a16:creationId xmlns:a16="http://schemas.microsoft.com/office/drawing/2014/main" id="{AD1EA8C3-D35D-4FB7-8D6B-858B4EE08256}"/>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77" name="Oval 76">
              <a:extLst>
                <a:ext uri="{FF2B5EF4-FFF2-40B4-BE49-F238E27FC236}">
                  <a16:creationId xmlns:a16="http://schemas.microsoft.com/office/drawing/2014/main" id="{FD4B96A9-29AD-4507-B1E8-D12C03BAD2C2}"/>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78" name="Oval 77">
              <a:extLst>
                <a:ext uri="{FF2B5EF4-FFF2-40B4-BE49-F238E27FC236}">
                  <a16:creationId xmlns:a16="http://schemas.microsoft.com/office/drawing/2014/main" id="{50AFA104-D1BD-427D-90C1-6CE47F2C7A56}"/>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grpSp>
    </p:spTree>
    <p:extLst>
      <p:ext uri="{BB962C8B-B14F-4D97-AF65-F5344CB8AC3E}">
        <p14:creationId xmlns:p14="http://schemas.microsoft.com/office/powerpoint/2010/main" val="146543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p:stCondLst>
                              <p:cond delay="2000"/>
                            </p:stCondLst>
                            <p:childTnLst>
                              <p:par>
                                <p:cTn id="27" presetID="22" presetClass="entr" presetSubtype="1"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p:cTn id="33" dur="500" fill="hold"/>
                                        <p:tgtEl>
                                          <p:spTgt spid="14"/>
                                        </p:tgtEl>
                                        <p:attrNameLst>
                                          <p:attrName>ppt_w</p:attrName>
                                        </p:attrNameLst>
                                      </p:cBhvr>
                                      <p:tavLst>
                                        <p:tav tm="0">
                                          <p:val>
                                            <p:fltVal val="0"/>
                                          </p:val>
                                        </p:tav>
                                        <p:tav tm="100000">
                                          <p:val>
                                            <p:strVal val="#ppt_w"/>
                                          </p:val>
                                        </p:tav>
                                      </p:tavLst>
                                    </p:anim>
                                    <p:anim calcmode="lin" valueType="num">
                                      <p:cBhvr>
                                        <p:cTn id="34" dur="500" fill="hold"/>
                                        <p:tgtEl>
                                          <p:spTgt spid="14"/>
                                        </p:tgtEl>
                                        <p:attrNameLst>
                                          <p:attrName>ppt_h</p:attrName>
                                        </p:attrNameLst>
                                      </p:cBhvr>
                                      <p:tavLst>
                                        <p:tav tm="0">
                                          <p:val>
                                            <p:fltVal val="0"/>
                                          </p:val>
                                        </p:tav>
                                        <p:tav tm="100000">
                                          <p:val>
                                            <p:strVal val="#ppt_h"/>
                                          </p:val>
                                        </p:tav>
                                      </p:tavLst>
                                    </p:anim>
                                    <p:animEffect transition="in" filter="fade">
                                      <p:cBhvr>
                                        <p:cTn id="35" dur="500"/>
                                        <p:tgtEl>
                                          <p:spTgt spid="14"/>
                                        </p:tgtEl>
                                      </p:cBhvr>
                                    </p:animEffect>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47"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anim calcmode="lin" valueType="num">
                                      <p:cBhvr>
                                        <p:cTn id="45" dur="500" fill="hold"/>
                                        <p:tgtEl>
                                          <p:spTgt spid="16"/>
                                        </p:tgtEl>
                                        <p:attrNameLst>
                                          <p:attrName>ppt_x</p:attrName>
                                        </p:attrNameLst>
                                      </p:cBhvr>
                                      <p:tavLst>
                                        <p:tav tm="0">
                                          <p:val>
                                            <p:strVal val="#ppt_x"/>
                                          </p:val>
                                        </p:tav>
                                        <p:tav tm="100000">
                                          <p:val>
                                            <p:strVal val="#ppt_x"/>
                                          </p:val>
                                        </p:tav>
                                      </p:tavLst>
                                    </p:anim>
                                    <p:anim calcmode="lin" valueType="num">
                                      <p:cBhvr>
                                        <p:cTn id="46" dur="500" fill="hold"/>
                                        <p:tgtEl>
                                          <p:spTgt spid="16"/>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anim calcmode="lin" valueType="num">
                                      <p:cBhvr>
                                        <p:cTn id="50" dur="500" fill="hold"/>
                                        <p:tgtEl>
                                          <p:spTgt spid="17"/>
                                        </p:tgtEl>
                                        <p:attrNameLst>
                                          <p:attrName>ppt_x</p:attrName>
                                        </p:attrNameLst>
                                      </p:cBhvr>
                                      <p:tavLst>
                                        <p:tav tm="0">
                                          <p:val>
                                            <p:strVal val="#ppt_x"/>
                                          </p:val>
                                        </p:tav>
                                        <p:tav tm="100000">
                                          <p:val>
                                            <p:strVal val="#ppt_x"/>
                                          </p:val>
                                        </p:tav>
                                      </p:tavLst>
                                    </p:anim>
                                    <p:anim calcmode="lin" valueType="num">
                                      <p:cBhvr>
                                        <p:cTn id="51" dur="500" fill="hold"/>
                                        <p:tgtEl>
                                          <p:spTgt spid="17"/>
                                        </p:tgtEl>
                                        <p:attrNameLst>
                                          <p:attrName>ppt_y</p:attrName>
                                        </p:attrNameLst>
                                      </p:cBhvr>
                                      <p:tavLst>
                                        <p:tav tm="0">
                                          <p:val>
                                            <p:strVal val="#ppt_y+.1"/>
                                          </p:val>
                                        </p:tav>
                                        <p:tav tm="100000">
                                          <p:val>
                                            <p:strVal val="#ppt_y"/>
                                          </p:val>
                                        </p:tav>
                                      </p:tavLst>
                                    </p:anim>
                                  </p:childTnLst>
                                </p:cTn>
                              </p:par>
                            </p:childTnLst>
                          </p:cTn>
                        </p:par>
                        <p:par>
                          <p:cTn id="52" fill="hold">
                            <p:stCondLst>
                              <p:cond delay="3500"/>
                            </p:stCondLst>
                            <p:childTnLst>
                              <p:par>
                                <p:cTn id="53" presetID="22" presetClass="entr" presetSubtype="8" fill="hold" nodeType="after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wipe(left)">
                                      <p:cBhvr>
                                        <p:cTn id="55" dur="500"/>
                                        <p:tgtEl>
                                          <p:spTgt spid="64"/>
                                        </p:tgtEl>
                                      </p:cBhvr>
                                    </p:animEffect>
                                  </p:childTnLst>
                                </p:cTn>
                              </p:par>
                            </p:childTnLst>
                          </p:cTn>
                        </p:par>
                        <p:par>
                          <p:cTn id="56" fill="hold">
                            <p:stCondLst>
                              <p:cond delay="4000"/>
                            </p:stCondLst>
                            <p:childTnLst>
                              <p:par>
                                <p:cTn id="57" presetID="22" presetClass="entr" presetSubtype="8" fill="hold"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left)">
                                      <p:cBhvr>
                                        <p:cTn id="59" dur="500"/>
                                        <p:tgtEl>
                                          <p:spTgt spid="19"/>
                                        </p:tgtEl>
                                      </p:cBhvr>
                                    </p:animEffect>
                                  </p:childTnLst>
                                </p:cTn>
                              </p:par>
                            </p:childTnLst>
                          </p:cTn>
                        </p:par>
                        <p:par>
                          <p:cTn id="60" fill="hold">
                            <p:stCondLst>
                              <p:cond delay="4500"/>
                            </p:stCondLst>
                            <p:childTnLst>
                              <p:par>
                                <p:cTn id="61" presetID="53" presetClass="entr" presetSubtype="16"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 calcmode="lin" valueType="num">
                                      <p:cBhvr>
                                        <p:cTn id="63" dur="500" fill="hold"/>
                                        <p:tgtEl>
                                          <p:spTgt spid="20"/>
                                        </p:tgtEl>
                                        <p:attrNameLst>
                                          <p:attrName>ppt_w</p:attrName>
                                        </p:attrNameLst>
                                      </p:cBhvr>
                                      <p:tavLst>
                                        <p:tav tm="0">
                                          <p:val>
                                            <p:fltVal val="0"/>
                                          </p:val>
                                        </p:tav>
                                        <p:tav tm="100000">
                                          <p:val>
                                            <p:strVal val="#ppt_w"/>
                                          </p:val>
                                        </p:tav>
                                      </p:tavLst>
                                    </p:anim>
                                    <p:anim calcmode="lin" valueType="num">
                                      <p:cBhvr>
                                        <p:cTn id="64" dur="500" fill="hold"/>
                                        <p:tgtEl>
                                          <p:spTgt spid="20"/>
                                        </p:tgtEl>
                                        <p:attrNameLst>
                                          <p:attrName>ppt_h</p:attrName>
                                        </p:attrNameLst>
                                      </p:cBhvr>
                                      <p:tavLst>
                                        <p:tav tm="0">
                                          <p:val>
                                            <p:fltVal val="0"/>
                                          </p:val>
                                        </p:tav>
                                        <p:tav tm="100000">
                                          <p:val>
                                            <p:strVal val="#ppt_h"/>
                                          </p:val>
                                        </p:tav>
                                      </p:tavLst>
                                    </p:anim>
                                    <p:animEffect transition="in" filter="fade">
                                      <p:cBhvr>
                                        <p:cTn id="65" dur="500"/>
                                        <p:tgtEl>
                                          <p:spTgt spid="20"/>
                                        </p:tgtEl>
                                      </p:cBhvr>
                                    </p:animEffect>
                                  </p:childTnLst>
                                </p:cTn>
                              </p:par>
                            </p:childTnLst>
                          </p:cTn>
                        </p:par>
                        <p:par>
                          <p:cTn id="66" fill="hold">
                            <p:stCondLst>
                              <p:cond delay="5000"/>
                            </p:stCondLst>
                            <p:childTnLst>
                              <p:par>
                                <p:cTn id="67" presetID="53" presetClass="entr" presetSubtype="16" fill="hold" grpId="0" nodeType="afterEffect">
                                  <p:stCondLst>
                                    <p:cond delay="0"/>
                                  </p:stCondLst>
                                  <p:childTnLst>
                                    <p:set>
                                      <p:cBhvr>
                                        <p:cTn id="68" dur="1" fill="hold">
                                          <p:stCondLst>
                                            <p:cond delay="0"/>
                                          </p:stCondLst>
                                        </p:cTn>
                                        <p:tgtEl>
                                          <p:spTgt spid="21"/>
                                        </p:tgtEl>
                                        <p:attrNameLst>
                                          <p:attrName>style.visibility</p:attrName>
                                        </p:attrNameLst>
                                      </p:cBhvr>
                                      <p:to>
                                        <p:strVal val="visible"/>
                                      </p:to>
                                    </p:set>
                                    <p:anim calcmode="lin" valueType="num">
                                      <p:cBhvr>
                                        <p:cTn id="69" dur="500" fill="hold"/>
                                        <p:tgtEl>
                                          <p:spTgt spid="21"/>
                                        </p:tgtEl>
                                        <p:attrNameLst>
                                          <p:attrName>ppt_w</p:attrName>
                                        </p:attrNameLst>
                                      </p:cBhvr>
                                      <p:tavLst>
                                        <p:tav tm="0">
                                          <p:val>
                                            <p:fltVal val="0"/>
                                          </p:val>
                                        </p:tav>
                                        <p:tav tm="100000">
                                          <p:val>
                                            <p:strVal val="#ppt_w"/>
                                          </p:val>
                                        </p:tav>
                                      </p:tavLst>
                                    </p:anim>
                                    <p:anim calcmode="lin" valueType="num">
                                      <p:cBhvr>
                                        <p:cTn id="70" dur="500" fill="hold"/>
                                        <p:tgtEl>
                                          <p:spTgt spid="21"/>
                                        </p:tgtEl>
                                        <p:attrNameLst>
                                          <p:attrName>ppt_h</p:attrName>
                                        </p:attrNameLst>
                                      </p:cBhvr>
                                      <p:tavLst>
                                        <p:tav tm="0">
                                          <p:val>
                                            <p:fltVal val="0"/>
                                          </p:val>
                                        </p:tav>
                                        <p:tav tm="100000">
                                          <p:val>
                                            <p:strVal val="#ppt_h"/>
                                          </p:val>
                                        </p:tav>
                                      </p:tavLst>
                                    </p:anim>
                                    <p:animEffect transition="in" filter="fade">
                                      <p:cBhvr>
                                        <p:cTn id="71" dur="500"/>
                                        <p:tgtEl>
                                          <p:spTgt spid="21"/>
                                        </p:tgtEl>
                                      </p:cBhvr>
                                    </p:animEffect>
                                  </p:childTnLst>
                                </p:cTn>
                              </p:par>
                            </p:childTnLst>
                          </p:cTn>
                        </p:par>
                        <p:par>
                          <p:cTn id="72" fill="hold">
                            <p:stCondLst>
                              <p:cond delay="5500"/>
                            </p:stCondLst>
                            <p:childTnLst>
                              <p:par>
                                <p:cTn id="73" presetID="53" presetClass="entr" presetSubtype="16" fill="hold" grpId="0" nodeType="afterEffect">
                                  <p:stCondLst>
                                    <p:cond delay="0"/>
                                  </p:stCondLst>
                                  <p:childTnLst>
                                    <p:set>
                                      <p:cBhvr>
                                        <p:cTn id="74" dur="1" fill="hold">
                                          <p:stCondLst>
                                            <p:cond delay="0"/>
                                          </p:stCondLst>
                                        </p:cTn>
                                        <p:tgtEl>
                                          <p:spTgt spid="22"/>
                                        </p:tgtEl>
                                        <p:attrNameLst>
                                          <p:attrName>style.visibility</p:attrName>
                                        </p:attrNameLst>
                                      </p:cBhvr>
                                      <p:to>
                                        <p:strVal val="visible"/>
                                      </p:to>
                                    </p:set>
                                    <p:anim calcmode="lin" valueType="num">
                                      <p:cBhvr>
                                        <p:cTn id="75" dur="500" fill="hold"/>
                                        <p:tgtEl>
                                          <p:spTgt spid="22"/>
                                        </p:tgtEl>
                                        <p:attrNameLst>
                                          <p:attrName>ppt_w</p:attrName>
                                        </p:attrNameLst>
                                      </p:cBhvr>
                                      <p:tavLst>
                                        <p:tav tm="0">
                                          <p:val>
                                            <p:fltVal val="0"/>
                                          </p:val>
                                        </p:tav>
                                        <p:tav tm="100000">
                                          <p:val>
                                            <p:strVal val="#ppt_w"/>
                                          </p:val>
                                        </p:tav>
                                      </p:tavLst>
                                    </p:anim>
                                    <p:anim calcmode="lin" valueType="num">
                                      <p:cBhvr>
                                        <p:cTn id="76" dur="500" fill="hold"/>
                                        <p:tgtEl>
                                          <p:spTgt spid="22"/>
                                        </p:tgtEl>
                                        <p:attrNameLst>
                                          <p:attrName>ppt_h</p:attrName>
                                        </p:attrNameLst>
                                      </p:cBhvr>
                                      <p:tavLst>
                                        <p:tav tm="0">
                                          <p:val>
                                            <p:fltVal val="0"/>
                                          </p:val>
                                        </p:tav>
                                        <p:tav tm="100000">
                                          <p:val>
                                            <p:strVal val="#ppt_h"/>
                                          </p:val>
                                        </p:tav>
                                      </p:tavLst>
                                    </p:anim>
                                    <p:animEffect transition="in" filter="fade">
                                      <p:cBhvr>
                                        <p:cTn id="77" dur="500"/>
                                        <p:tgtEl>
                                          <p:spTgt spid="22"/>
                                        </p:tgtEl>
                                      </p:cBhvr>
                                    </p:animEffect>
                                  </p:childTnLst>
                                </p:cTn>
                              </p:par>
                            </p:childTnLst>
                          </p:cTn>
                        </p:par>
                        <p:par>
                          <p:cTn id="78" fill="hold">
                            <p:stCondLst>
                              <p:cond delay="6000"/>
                            </p:stCondLst>
                            <p:childTnLst>
                              <p:par>
                                <p:cTn id="79" presetID="22" presetClass="entr" presetSubtype="4" fill="hold" nodeType="after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wipe(down)">
                                      <p:cBhvr>
                                        <p:cTn id="81" dur="500"/>
                                        <p:tgtEl>
                                          <p:spTgt spid="23"/>
                                        </p:tgtEl>
                                      </p:cBhvr>
                                    </p:animEffect>
                                  </p:childTnLst>
                                </p:cTn>
                              </p:par>
                            </p:childTnLst>
                          </p:cTn>
                        </p:par>
                        <p:par>
                          <p:cTn id="82" fill="hold">
                            <p:stCondLst>
                              <p:cond delay="6500"/>
                            </p:stCondLst>
                            <p:childTnLst>
                              <p:par>
                                <p:cTn id="83" presetID="53" presetClass="entr" presetSubtype="16" fill="hold" grpId="0" nodeType="afterEffect">
                                  <p:stCondLst>
                                    <p:cond delay="0"/>
                                  </p:stCondLst>
                                  <p:childTnLst>
                                    <p:set>
                                      <p:cBhvr>
                                        <p:cTn id="84" dur="1" fill="hold">
                                          <p:stCondLst>
                                            <p:cond delay="0"/>
                                          </p:stCondLst>
                                        </p:cTn>
                                        <p:tgtEl>
                                          <p:spTgt spid="24"/>
                                        </p:tgtEl>
                                        <p:attrNameLst>
                                          <p:attrName>style.visibility</p:attrName>
                                        </p:attrNameLst>
                                      </p:cBhvr>
                                      <p:to>
                                        <p:strVal val="visible"/>
                                      </p:to>
                                    </p:set>
                                    <p:anim calcmode="lin" valueType="num">
                                      <p:cBhvr>
                                        <p:cTn id="85" dur="500" fill="hold"/>
                                        <p:tgtEl>
                                          <p:spTgt spid="24"/>
                                        </p:tgtEl>
                                        <p:attrNameLst>
                                          <p:attrName>ppt_w</p:attrName>
                                        </p:attrNameLst>
                                      </p:cBhvr>
                                      <p:tavLst>
                                        <p:tav tm="0">
                                          <p:val>
                                            <p:fltVal val="0"/>
                                          </p:val>
                                        </p:tav>
                                        <p:tav tm="100000">
                                          <p:val>
                                            <p:strVal val="#ppt_w"/>
                                          </p:val>
                                        </p:tav>
                                      </p:tavLst>
                                    </p:anim>
                                    <p:anim calcmode="lin" valueType="num">
                                      <p:cBhvr>
                                        <p:cTn id="86" dur="500" fill="hold"/>
                                        <p:tgtEl>
                                          <p:spTgt spid="24"/>
                                        </p:tgtEl>
                                        <p:attrNameLst>
                                          <p:attrName>ppt_h</p:attrName>
                                        </p:attrNameLst>
                                      </p:cBhvr>
                                      <p:tavLst>
                                        <p:tav tm="0">
                                          <p:val>
                                            <p:fltVal val="0"/>
                                          </p:val>
                                        </p:tav>
                                        <p:tav tm="100000">
                                          <p:val>
                                            <p:strVal val="#ppt_h"/>
                                          </p:val>
                                        </p:tav>
                                      </p:tavLst>
                                    </p:anim>
                                    <p:animEffect transition="in" filter="fade">
                                      <p:cBhvr>
                                        <p:cTn id="87" dur="500"/>
                                        <p:tgtEl>
                                          <p:spTgt spid="24"/>
                                        </p:tgtEl>
                                      </p:cBhvr>
                                    </p:animEffect>
                                  </p:childTnLst>
                                </p:cTn>
                              </p:par>
                            </p:childTnLst>
                          </p:cTn>
                        </p:par>
                        <p:par>
                          <p:cTn id="88" fill="hold">
                            <p:stCondLst>
                              <p:cond delay="7000"/>
                            </p:stCondLst>
                            <p:childTnLst>
                              <p:par>
                                <p:cTn id="89" presetID="53" presetClass="entr" presetSubtype="16" fill="hold" grpId="0" nodeType="afterEffect">
                                  <p:stCondLst>
                                    <p:cond delay="0"/>
                                  </p:stCondLst>
                                  <p:childTnLst>
                                    <p:set>
                                      <p:cBhvr>
                                        <p:cTn id="90" dur="1" fill="hold">
                                          <p:stCondLst>
                                            <p:cond delay="0"/>
                                          </p:stCondLst>
                                        </p:cTn>
                                        <p:tgtEl>
                                          <p:spTgt spid="18"/>
                                        </p:tgtEl>
                                        <p:attrNameLst>
                                          <p:attrName>style.visibility</p:attrName>
                                        </p:attrNameLst>
                                      </p:cBhvr>
                                      <p:to>
                                        <p:strVal val="visible"/>
                                      </p:to>
                                    </p:set>
                                    <p:anim calcmode="lin" valueType="num">
                                      <p:cBhvr>
                                        <p:cTn id="91" dur="500" fill="hold"/>
                                        <p:tgtEl>
                                          <p:spTgt spid="18"/>
                                        </p:tgtEl>
                                        <p:attrNameLst>
                                          <p:attrName>ppt_w</p:attrName>
                                        </p:attrNameLst>
                                      </p:cBhvr>
                                      <p:tavLst>
                                        <p:tav tm="0">
                                          <p:val>
                                            <p:fltVal val="0"/>
                                          </p:val>
                                        </p:tav>
                                        <p:tav tm="100000">
                                          <p:val>
                                            <p:strVal val="#ppt_w"/>
                                          </p:val>
                                        </p:tav>
                                      </p:tavLst>
                                    </p:anim>
                                    <p:anim calcmode="lin" valueType="num">
                                      <p:cBhvr>
                                        <p:cTn id="92" dur="500" fill="hold"/>
                                        <p:tgtEl>
                                          <p:spTgt spid="18"/>
                                        </p:tgtEl>
                                        <p:attrNameLst>
                                          <p:attrName>ppt_h</p:attrName>
                                        </p:attrNameLst>
                                      </p:cBhvr>
                                      <p:tavLst>
                                        <p:tav tm="0">
                                          <p:val>
                                            <p:fltVal val="0"/>
                                          </p:val>
                                        </p:tav>
                                        <p:tav tm="100000">
                                          <p:val>
                                            <p:strVal val="#ppt_h"/>
                                          </p:val>
                                        </p:tav>
                                      </p:tavLst>
                                    </p:anim>
                                    <p:animEffect transition="in" filter="fade">
                                      <p:cBhvr>
                                        <p:cTn id="93" dur="500"/>
                                        <p:tgtEl>
                                          <p:spTgt spid="18"/>
                                        </p:tgtEl>
                                      </p:cBhvr>
                                    </p:animEffect>
                                  </p:childTnLst>
                                </p:cTn>
                              </p:par>
                              <p:par>
                                <p:cTn id="94" presetID="42" presetClass="entr" presetSubtype="0" fill="hold" grpId="0" nodeType="with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fade">
                                      <p:cBhvr>
                                        <p:cTn id="96" dur="500"/>
                                        <p:tgtEl>
                                          <p:spTgt spid="25"/>
                                        </p:tgtEl>
                                      </p:cBhvr>
                                    </p:animEffect>
                                    <p:anim calcmode="lin" valueType="num">
                                      <p:cBhvr>
                                        <p:cTn id="97" dur="500" fill="hold"/>
                                        <p:tgtEl>
                                          <p:spTgt spid="25"/>
                                        </p:tgtEl>
                                        <p:attrNameLst>
                                          <p:attrName>ppt_x</p:attrName>
                                        </p:attrNameLst>
                                      </p:cBhvr>
                                      <p:tavLst>
                                        <p:tav tm="0">
                                          <p:val>
                                            <p:strVal val="#ppt_x"/>
                                          </p:val>
                                        </p:tav>
                                        <p:tav tm="100000">
                                          <p:val>
                                            <p:strVal val="#ppt_x"/>
                                          </p:val>
                                        </p:tav>
                                      </p:tavLst>
                                    </p:anim>
                                    <p:anim calcmode="lin" valueType="num">
                                      <p:cBhvr>
                                        <p:cTn id="98" dur="500" fill="hold"/>
                                        <p:tgtEl>
                                          <p:spTgt spid="25"/>
                                        </p:tgtEl>
                                        <p:attrNameLst>
                                          <p:attrName>ppt_y</p:attrName>
                                        </p:attrNameLst>
                                      </p:cBhvr>
                                      <p:tavLst>
                                        <p:tav tm="0">
                                          <p:val>
                                            <p:strVal val="#ppt_y+.1"/>
                                          </p:val>
                                        </p:tav>
                                        <p:tav tm="100000">
                                          <p:val>
                                            <p:strVal val="#ppt_y"/>
                                          </p:val>
                                        </p:tav>
                                      </p:tavLst>
                                    </p:anim>
                                  </p:childTnLst>
                                </p:cTn>
                              </p:par>
                              <p:par>
                                <p:cTn id="99" presetID="47" presetClass="entr" presetSubtype="0" fill="hold" grpId="0" nodeType="withEffect">
                                  <p:stCondLst>
                                    <p:cond delay="0"/>
                                  </p:stCondLst>
                                  <p:childTnLst>
                                    <p:set>
                                      <p:cBhvr>
                                        <p:cTn id="100" dur="1" fill="hold">
                                          <p:stCondLst>
                                            <p:cond delay="0"/>
                                          </p:stCondLst>
                                        </p:cTn>
                                        <p:tgtEl>
                                          <p:spTgt spid="26"/>
                                        </p:tgtEl>
                                        <p:attrNameLst>
                                          <p:attrName>style.visibility</p:attrName>
                                        </p:attrNameLst>
                                      </p:cBhvr>
                                      <p:to>
                                        <p:strVal val="visible"/>
                                      </p:to>
                                    </p:set>
                                    <p:animEffect transition="in" filter="fade">
                                      <p:cBhvr>
                                        <p:cTn id="101" dur="500"/>
                                        <p:tgtEl>
                                          <p:spTgt spid="26"/>
                                        </p:tgtEl>
                                      </p:cBhvr>
                                    </p:animEffect>
                                    <p:anim calcmode="lin" valueType="num">
                                      <p:cBhvr>
                                        <p:cTn id="102" dur="500" fill="hold"/>
                                        <p:tgtEl>
                                          <p:spTgt spid="26"/>
                                        </p:tgtEl>
                                        <p:attrNameLst>
                                          <p:attrName>ppt_x</p:attrName>
                                        </p:attrNameLst>
                                      </p:cBhvr>
                                      <p:tavLst>
                                        <p:tav tm="0">
                                          <p:val>
                                            <p:strVal val="#ppt_x"/>
                                          </p:val>
                                        </p:tav>
                                        <p:tav tm="100000">
                                          <p:val>
                                            <p:strVal val="#ppt_x"/>
                                          </p:val>
                                        </p:tav>
                                      </p:tavLst>
                                    </p:anim>
                                    <p:anim calcmode="lin" valueType="num">
                                      <p:cBhvr>
                                        <p:cTn id="103" dur="500" fill="hold"/>
                                        <p:tgtEl>
                                          <p:spTgt spid="26"/>
                                        </p:tgtEl>
                                        <p:attrNameLst>
                                          <p:attrName>ppt_y</p:attrName>
                                        </p:attrNameLst>
                                      </p:cBhvr>
                                      <p:tavLst>
                                        <p:tav tm="0">
                                          <p:val>
                                            <p:strVal val="#ppt_y-.1"/>
                                          </p:val>
                                        </p:tav>
                                        <p:tav tm="100000">
                                          <p:val>
                                            <p:strVal val="#ppt_y"/>
                                          </p:val>
                                        </p:tav>
                                      </p:tavLst>
                                    </p:anim>
                                  </p:childTnLst>
                                </p:cTn>
                              </p:par>
                            </p:childTnLst>
                          </p:cTn>
                        </p:par>
                        <p:par>
                          <p:cTn id="104" fill="hold">
                            <p:stCondLst>
                              <p:cond delay="7500"/>
                            </p:stCondLst>
                            <p:childTnLst>
                              <p:par>
                                <p:cTn id="105" presetID="22" presetClass="entr" presetSubtype="8" fill="hold" nodeType="afterEffect">
                                  <p:stCondLst>
                                    <p:cond delay="0"/>
                                  </p:stCondLst>
                                  <p:childTnLst>
                                    <p:set>
                                      <p:cBhvr>
                                        <p:cTn id="106" dur="1" fill="hold">
                                          <p:stCondLst>
                                            <p:cond delay="0"/>
                                          </p:stCondLst>
                                        </p:cTn>
                                        <p:tgtEl>
                                          <p:spTgt spid="68"/>
                                        </p:tgtEl>
                                        <p:attrNameLst>
                                          <p:attrName>style.visibility</p:attrName>
                                        </p:attrNameLst>
                                      </p:cBhvr>
                                      <p:to>
                                        <p:strVal val="visible"/>
                                      </p:to>
                                    </p:set>
                                    <p:animEffect transition="in" filter="wipe(left)">
                                      <p:cBhvr>
                                        <p:cTn id="107" dur="500"/>
                                        <p:tgtEl>
                                          <p:spTgt spid="68"/>
                                        </p:tgtEl>
                                      </p:cBhvr>
                                    </p:animEffect>
                                  </p:childTnLst>
                                </p:cTn>
                              </p:par>
                            </p:childTnLst>
                          </p:cTn>
                        </p:par>
                        <p:par>
                          <p:cTn id="108" fill="hold">
                            <p:stCondLst>
                              <p:cond delay="8000"/>
                            </p:stCondLst>
                            <p:childTnLst>
                              <p:par>
                                <p:cTn id="109" presetID="22" presetClass="entr" presetSubtype="8" fill="hold" nodeType="afterEffect">
                                  <p:stCondLst>
                                    <p:cond delay="0"/>
                                  </p:stCondLst>
                                  <p:childTnLst>
                                    <p:set>
                                      <p:cBhvr>
                                        <p:cTn id="110" dur="1" fill="hold">
                                          <p:stCondLst>
                                            <p:cond delay="0"/>
                                          </p:stCondLst>
                                        </p:cTn>
                                        <p:tgtEl>
                                          <p:spTgt spid="28"/>
                                        </p:tgtEl>
                                        <p:attrNameLst>
                                          <p:attrName>style.visibility</p:attrName>
                                        </p:attrNameLst>
                                      </p:cBhvr>
                                      <p:to>
                                        <p:strVal val="visible"/>
                                      </p:to>
                                    </p:set>
                                    <p:animEffect transition="in" filter="wipe(left)">
                                      <p:cBhvr>
                                        <p:cTn id="111" dur="500"/>
                                        <p:tgtEl>
                                          <p:spTgt spid="28"/>
                                        </p:tgtEl>
                                      </p:cBhvr>
                                    </p:animEffect>
                                  </p:childTnLst>
                                </p:cTn>
                              </p:par>
                            </p:childTnLst>
                          </p:cTn>
                        </p:par>
                        <p:par>
                          <p:cTn id="112" fill="hold">
                            <p:stCondLst>
                              <p:cond delay="8500"/>
                            </p:stCondLst>
                            <p:childTnLst>
                              <p:par>
                                <p:cTn id="113" presetID="53" presetClass="entr" presetSubtype="16" fill="hold" grpId="0" nodeType="afterEffect">
                                  <p:stCondLst>
                                    <p:cond delay="0"/>
                                  </p:stCondLst>
                                  <p:childTnLst>
                                    <p:set>
                                      <p:cBhvr>
                                        <p:cTn id="114" dur="1" fill="hold">
                                          <p:stCondLst>
                                            <p:cond delay="0"/>
                                          </p:stCondLst>
                                        </p:cTn>
                                        <p:tgtEl>
                                          <p:spTgt spid="29"/>
                                        </p:tgtEl>
                                        <p:attrNameLst>
                                          <p:attrName>style.visibility</p:attrName>
                                        </p:attrNameLst>
                                      </p:cBhvr>
                                      <p:to>
                                        <p:strVal val="visible"/>
                                      </p:to>
                                    </p:set>
                                    <p:anim calcmode="lin" valueType="num">
                                      <p:cBhvr>
                                        <p:cTn id="115" dur="500" fill="hold"/>
                                        <p:tgtEl>
                                          <p:spTgt spid="29"/>
                                        </p:tgtEl>
                                        <p:attrNameLst>
                                          <p:attrName>ppt_w</p:attrName>
                                        </p:attrNameLst>
                                      </p:cBhvr>
                                      <p:tavLst>
                                        <p:tav tm="0">
                                          <p:val>
                                            <p:fltVal val="0"/>
                                          </p:val>
                                        </p:tav>
                                        <p:tav tm="100000">
                                          <p:val>
                                            <p:strVal val="#ppt_w"/>
                                          </p:val>
                                        </p:tav>
                                      </p:tavLst>
                                    </p:anim>
                                    <p:anim calcmode="lin" valueType="num">
                                      <p:cBhvr>
                                        <p:cTn id="116" dur="500" fill="hold"/>
                                        <p:tgtEl>
                                          <p:spTgt spid="29"/>
                                        </p:tgtEl>
                                        <p:attrNameLst>
                                          <p:attrName>ppt_h</p:attrName>
                                        </p:attrNameLst>
                                      </p:cBhvr>
                                      <p:tavLst>
                                        <p:tav tm="0">
                                          <p:val>
                                            <p:fltVal val="0"/>
                                          </p:val>
                                        </p:tav>
                                        <p:tav tm="100000">
                                          <p:val>
                                            <p:strVal val="#ppt_h"/>
                                          </p:val>
                                        </p:tav>
                                      </p:tavLst>
                                    </p:anim>
                                    <p:animEffect transition="in" filter="fade">
                                      <p:cBhvr>
                                        <p:cTn id="117" dur="500"/>
                                        <p:tgtEl>
                                          <p:spTgt spid="29"/>
                                        </p:tgtEl>
                                      </p:cBhvr>
                                    </p:animEffect>
                                  </p:childTnLst>
                                </p:cTn>
                              </p:par>
                            </p:childTnLst>
                          </p:cTn>
                        </p:par>
                        <p:par>
                          <p:cTn id="118" fill="hold">
                            <p:stCondLst>
                              <p:cond delay="9000"/>
                            </p:stCondLst>
                            <p:childTnLst>
                              <p:par>
                                <p:cTn id="119" presetID="53" presetClass="entr" presetSubtype="16" fill="hold" grpId="0" nodeType="afterEffect">
                                  <p:stCondLst>
                                    <p:cond delay="0"/>
                                  </p:stCondLst>
                                  <p:childTnLst>
                                    <p:set>
                                      <p:cBhvr>
                                        <p:cTn id="120" dur="1" fill="hold">
                                          <p:stCondLst>
                                            <p:cond delay="0"/>
                                          </p:stCondLst>
                                        </p:cTn>
                                        <p:tgtEl>
                                          <p:spTgt spid="30"/>
                                        </p:tgtEl>
                                        <p:attrNameLst>
                                          <p:attrName>style.visibility</p:attrName>
                                        </p:attrNameLst>
                                      </p:cBhvr>
                                      <p:to>
                                        <p:strVal val="visible"/>
                                      </p:to>
                                    </p:set>
                                    <p:anim calcmode="lin" valueType="num">
                                      <p:cBhvr>
                                        <p:cTn id="121" dur="500" fill="hold"/>
                                        <p:tgtEl>
                                          <p:spTgt spid="30"/>
                                        </p:tgtEl>
                                        <p:attrNameLst>
                                          <p:attrName>ppt_w</p:attrName>
                                        </p:attrNameLst>
                                      </p:cBhvr>
                                      <p:tavLst>
                                        <p:tav tm="0">
                                          <p:val>
                                            <p:fltVal val="0"/>
                                          </p:val>
                                        </p:tav>
                                        <p:tav tm="100000">
                                          <p:val>
                                            <p:strVal val="#ppt_w"/>
                                          </p:val>
                                        </p:tav>
                                      </p:tavLst>
                                    </p:anim>
                                    <p:anim calcmode="lin" valueType="num">
                                      <p:cBhvr>
                                        <p:cTn id="122" dur="500" fill="hold"/>
                                        <p:tgtEl>
                                          <p:spTgt spid="30"/>
                                        </p:tgtEl>
                                        <p:attrNameLst>
                                          <p:attrName>ppt_h</p:attrName>
                                        </p:attrNameLst>
                                      </p:cBhvr>
                                      <p:tavLst>
                                        <p:tav tm="0">
                                          <p:val>
                                            <p:fltVal val="0"/>
                                          </p:val>
                                        </p:tav>
                                        <p:tav tm="100000">
                                          <p:val>
                                            <p:strVal val="#ppt_h"/>
                                          </p:val>
                                        </p:tav>
                                      </p:tavLst>
                                    </p:anim>
                                    <p:animEffect transition="in" filter="fade">
                                      <p:cBhvr>
                                        <p:cTn id="123" dur="500"/>
                                        <p:tgtEl>
                                          <p:spTgt spid="30"/>
                                        </p:tgtEl>
                                      </p:cBhvr>
                                    </p:animEffect>
                                  </p:childTnLst>
                                </p:cTn>
                              </p:par>
                            </p:childTnLst>
                          </p:cTn>
                        </p:par>
                        <p:par>
                          <p:cTn id="124" fill="hold">
                            <p:stCondLst>
                              <p:cond delay="9500"/>
                            </p:stCondLst>
                            <p:childTnLst>
                              <p:par>
                                <p:cTn id="125" presetID="53" presetClass="entr" presetSubtype="16" fill="hold" grpId="0" nodeType="afterEffect">
                                  <p:stCondLst>
                                    <p:cond delay="0"/>
                                  </p:stCondLst>
                                  <p:childTnLst>
                                    <p:set>
                                      <p:cBhvr>
                                        <p:cTn id="126" dur="1" fill="hold">
                                          <p:stCondLst>
                                            <p:cond delay="0"/>
                                          </p:stCondLst>
                                        </p:cTn>
                                        <p:tgtEl>
                                          <p:spTgt spid="31"/>
                                        </p:tgtEl>
                                        <p:attrNameLst>
                                          <p:attrName>style.visibility</p:attrName>
                                        </p:attrNameLst>
                                      </p:cBhvr>
                                      <p:to>
                                        <p:strVal val="visible"/>
                                      </p:to>
                                    </p:set>
                                    <p:anim calcmode="lin" valueType="num">
                                      <p:cBhvr>
                                        <p:cTn id="127" dur="500" fill="hold"/>
                                        <p:tgtEl>
                                          <p:spTgt spid="31"/>
                                        </p:tgtEl>
                                        <p:attrNameLst>
                                          <p:attrName>ppt_w</p:attrName>
                                        </p:attrNameLst>
                                      </p:cBhvr>
                                      <p:tavLst>
                                        <p:tav tm="0">
                                          <p:val>
                                            <p:fltVal val="0"/>
                                          </p:val>
                                        </p:tav>
                                        <p:tav tm="100000">
                                          <p:val>
                                            <p:strVal val="#ppt_w"/>
                                          </p:val>
                                        </p:tav>
                                      </p:tavLst>
                                    </p:anim>
                                    <p:anim calcmode="lin" valueType="num">
                                      <p:cBhvr>
                                        <p:cTn id="128" dur="500" fill="hold"/>
                                        <p:tgtEl>
                                          <p:spTgt spid="31"/>
                                        </p:tgtEl>
                                        <p:attrNameLst>
                                          <p:attrName>ppt_h</p:attrName>
                                        </p:attrNameLst>
                                      </p:cBhvr>
                                      <p:tavLst>
                                        <p:tav tm="0">
                                          <p:val>
                                            <p:fltVal val="0"/>
                                          </p:val>
                                        </p:tav>
                                        <p:tav tm="100000">
                                          <p:val>
                                            <p:strVal val="#ppt_h"/>
                                          </p:val>
                                        </p:tav>
                                      </p:tavLst>
                                    </p:anim>
                                    <p:animEffect transition="in" filter="fade">
                                      <p:cBhvr>
                                        <p:cTn id="129" dur="500"/>
                                        <p:tgtEl>
                                          <p:spTgt spid="31"/>
                                        </p:tgtEl>
                                      </p:cBhvr>
                                    </p:animEffect>
                                  </p:childTnLst>
                                </p:cTn>
                              </p:par>
                            </p:childTnLst>
                          </p:cTn>
                        </p:par>
                        <p:par>
                          <p:cTn id="130" fill="hold">
                            <p:stCondLst>
                              <p:cond delay="10000"/>
                            </p:stCondLst>
                            <p:childTnLst>
                              <p:par>
                                <p:cTn id="131" presetID="22" presetClass="entr" presetSubtype="1" fill="hold" nodeType="afterEffect">
                                  <p:stCondLst>
                                    <p:cond delay="0"/>
                                  </p:stCondLst>
                                  <p:childTnLst>
                                    <p:set>
                                      <p:cBhvr>
                                        <p:cTn id="132" dur="1" fill="hold">
                                          <p:stCondLst>
                                            <p:cond delay="0"/>
                                          </p:stCondLst>
                                        </p:cTn>
                                        <p:tgtEl>
                                          <p:spTgt spid="32"/>
                                        </p:tgtEl>
                                        <p:attrNameLst>
                                          <p:attrName>style.visibility</p:attrName>
                                        </p:attrNameLst>
                                      </p:cBhvr>
                                      <p:to>
                                        <p:strVal val="visible"/>
                                      </p:to>
                                    </p:set>
                                    <p:animEffect transition="in" filter="wipe(up)">
                                      <p:cBhvr>
                                        <p:cTn id="133" dur="500"/>
                                        <p:tgtEl>
                                          <p:spTgt spid="32"/>
                                        </p:tgtEl>
                                      </p:cBhvr>
                                    </p:animEffect>
                                  </p:childTnLst>
                                </p:cTn>
                              </p:par>
                            </p:childTnLst>
                          </p:cTn>
                        </p:par>
                        <p:par>
                          <p:cTn id="134" fill="hold">
                            <p:stCondLst>
                              <p:cond delay="10500"/>
                            </p:stCondLst>
                            <p:childTnLst>
                              <p:par>
                                <p:cTn id="135" presetID="53" presetClass="entr" presetSubtype="16" fill="hold" grpId="0" nodeType="afterEffect">
                                  <p:stCondLst>
                                    <p:cond delay="0"/>
                                  </p:stCondLst>
                                  <p:childTnLst>
                                    <p:set>
                                      <p:cBhvr>
                                        <p:cTn id="136" dur="1" fill="hold">
                                          <p:stCondLst>
                                            <p:cond delay="0"/>
                                          </p:stCondLst>
                                        </p:cTn>
                                        <p:tgtEl>
                                          <p:spTgt spid="33"/>
                                        </p:tgtEl>
                                        <p:attrNameLst>
                                          <p:attrName>style.visibility</p:attrName>
                                        </p:attrNameLst>
                                      </p:cBhvr>
                                      <p:to>
                                        <p:strVal val="visible"/>
                                      </p:to>
                                    </p:set>
                                    <p:anim calcmode="lin" valueType="num">
                                      <p:cBhvr>
                                        <p:cTn id="137" dur="500" fill="hold"/>
                                        <p:tgtEl>
                                          <p:spTgt spid="33"/>
                                        </p:tgtEl>
                                        <p:attrNameLst>
                                          <p:attrName>ppt_w</p:attrName>
                                        </p:attrNameLst>
                                      </p:cBhvr>
                                      <p:tavLst>
                                        <p:tav tm="0">
                                          <p:val>
                                            <p:fltVal val="0"/>
                                          </p:val>
                                        </p:tav>
                                        <p:tav tm="100000">
                                          <p:val>
                                            <p:strVal val="#ppt_w"/>
                                          </p:val>
                                        </p:tav>
                                      </p:tavLst>
                                    </p:anim>
                                    <p:anim calcmode="lin" valueType="num">
                                      <p:cBhvr>
                                        <p:cTn id="138" dur="500" fill="hold"/>
                                        <p:tgtEl>
                                          <p:spTgt spid="33"/>
                                        </p:tgtEl>
                                        <p:attrNameLst>
                                          <p:attrName>ppt_h</p:attrName>
                                        </p:attrNameLst>
                                      </p:cBhvr>
                                      <p:tavLst>
                                        <p:tav tm="0">
                                          <p:val>
                                            <p:fltVal val="0"/>
                                          </p:val>
                                        </p:tav>
                                        <p:tav tm="100000">
                                          <p:val>
                                            <p:strVal val="#ppt_h"/>
                                          </p:val>
                                        </p:tav>
                                      </p:tavLst>
                                    </p:anim>
                                    <p:animEffect transition="in" filter="fade">
                                      <p:cBhvr>
                                        <p:cTn id="139" dur="500"/>
                                        <p:tgtEl>
                                          <p:spTgt spid="33"/>
                                        </p:tgtEl>
                                      </p:cBhvr>
                                    </p:animEffect>
                                  </p:childTnLst>
                                </p:cTn>
                              </p:par>
                            </p:childTnLst>
                          </p:cTn>
                        </p:par>
                        <p:par>
                          <p:cTn id="140" fill="hold">
                            <p:stCondLst>
                              <p:cond delay="11000"/>
                            </p:stCondLst>
                            <p:childTnLst>
                              <p:par>
                                <p:cTn id="141" presetID="53" presetClass="entr" presetSubtype="16" fill="hold" grpId="0" nodeType="afterEffect">
                                  <p:stCondLst>
                                    <p:cond delay="0"/>
                                  </p:stCondLst>
                                  <p:childTnLst>
                                    <p:set>
                                      <p:cBhvr>
                                        <p:cTn id="142" dur="1" fill="hold">
                                          <p:stCondLst>
                                            <p:cond delay="0"/>
                                          </p:stCondLst>
                                        </p:cTn>
                                        <p:tgtEl>
                                          <p:spTgt spid="27"/>
                                        </p:tgtEl>
                                        <p:attrNameLst>
                                          <p:attrName>style.visibility</p:attrName>
                                        </p:attrNameLst>
                                      </p:cBhvr>
                                      <p:to>
                                        <p:strVal val="visible"/>
                                      </p:to>
                                    </p:set>
                                    <p:anim calcmode="lin" valueType="num">
                                      <p:cBhvr>
                                        <p:cTn id="143" dur="500" fill="hold"/>
                                        <p:tgtEl>
                                          <p:spTgt spid="27"/>
                                        </p:tgtEl>
                                        <p:attrNameLst>
                                          <p:attrName>ppt_w</p:attrName>
                                        </p:attrNameLst>
                                      </p:cBhvr>
                                      <p:tavLst>
                                        <p:tav tm="0">
                                          <p:val>
                                            <p:fltVal val="0"/>
                                          </p:val>
                                        </p:tav>
                                        <p:tav tm="100000">
                                          <p:val>
                                            <p:strVal val="#ppt_w"/>
                                          </p:val>
                                        </p:tav>
                                      </p:tavLst>
                                    </p:anim>
                                    <p:anim calcmode="lin" valueType="num">
                                      <p:cBhvr>
                                        <p:cTn id="144" dur="500" fill="hold"/>
                                        <p:tgtEl>
                                          <p:spTgt spid="27"/>
                                        </p:tgtEl>
                                        <p:attrNameLst>
                                          <p:attrName>ppt_h</p:attrName>
                                        </p:attrNameLst>
                                      </p:cBhvr>
                                      <p:tavLst>
                                        <p:tav tm="0">
                                          <p:val>
                                            <p:fltVal val="0"/>
                                          </p:val>
                                        </p:tav>
                                        <p:tav tm="100000">
                                          <p:val>
                                            <p:strVal val="#ppt_h"/>
                                          </p:val>
                                        </p:tav>
                                      </p:tavLst>
                                    </p:anim>
                                    <p:animEffect transition="in" filter="fade">
                                      <p:cBhvr>
                                        <p:cTn id="145" dur="500"/>
                                        <p:tgtEl>
                                          <p:spTgt spid="27"/>
                                        </p:tgtEl>
                                      </p:cBhvr>
                                    </p:animEffect>
                                  </p:childTnLst>
                                </p:cTn>
                              </p:par>
                              <p:par>
                                <p:cTn id="146" presetID="47" presetClass="entr" presetSubtype="0" fill="hold" grpId="0" nodeType="withEffect">
                                  <p:stCondLst>
                                    <p:cond delay="0"/>
                                  </p:stCondLst>
                                  <p:childTnLst>
                                    <p:set>
                                      <p:cBhvr>
                                        <p:cTn id="147" dur="1" fill="hold">
                                          <p:stCondLst>
                                            <p:cond delay="0"/>
                                          </p:stCondLst>
                                        </p:cTn>
                                        <p:tgtEl>
                                          <p:spTgt spid="34"/>
                                        </p:tgtEl>
                                        <p:attrNameLst>
                                          <p:attrName>style.visibility</p:attrName>
                                        </p:attrNameLst>
                                      </p:cBhvr>
                                      <p:to>
                                        <p:strVal val="visible"/>
                                      </p:to>
                                    </p:set>
                                    <p:animEffect transition="in" filter="fade">
                                      <p:cBhvr>
                                        <p:cTn id="148" dur="500"/>
                                        <p:tgtEl>
                                          <p:spTgt spid="34"/>
                                        </p:tgtEl>
                                      </p:cBhvr>
                                    </p:animEffect>
                                    <p:anim calcmode="lin" valueType="num">
                                      <p:cBhvr>
                                        <p:cTn id="149" dur="500" fill="hold"/>
                                        <p:tgtEl>
                                          <p:spTgt spid="34"/>
                                        </p:tgtEl>
                                        <p:attrNameLst>
                                          <p:attrName>ppt_x</p:attrName>
                                        </p:attrNameLst>
                                      </p:cBhvr>
                                      <p:tavLst>
                                        <p:tav tm="0">
                                          <p:val>
                                            <p:strVal val="#ppt_x"/>
                                          </p:val>
                                        </p:tav>
                                        <p:tav tm="100000">
                                          <p:val>
                                            <p:strVal val="#ppt_x"/>
                                          </p:val>
                                        </p:tav>
                                      </p:tavLst>
                                    </p:anim>
                                    <p:anim calcmode="lin" valueType="num">
                                      <p:cBhvr>
                                        <p:cTn id="150" dur="500" fill="hold"/>
                                        <p:tgtEl>
                                          <p:spTgt spid="34"/>
                                        </p:tgtEl>
                                        <p:attrNameLst>
                                          <p:attrName>ppt_y</p:attrName>
                                        </p:attrNameLst>
                                      </p:cBhvr>
                                      <p:tavLst>
                                        <p:tav tm="0">
                                          <p:val>
                                            <p:strVal val="#ppt_y-.1"/>
                                          </p:val>
                                        </p:tav>
                                        <p:tav tm="100000">
                                          <p:val>
                                            <p:strVal val="#ppt_y"/>
                                          </p:val>
                                        </p:tav>
                                      </p:tavLst>
                                    </p:anim>
                                  </p:childTnLst>
                                </p:cTn>
                              </p:par>
                              <p:par>
                                <p:cTn id="151" presetID="42" presetClass="entr" presetSubtype="0" fill="hold" grpId="0" nodeType="withEffect">
                                  <p:stCondLst>
                                    <p:cond delay="0"/>
                                  </p:stCondLst>
                                  <p:childTnLst>
                                    <p:set>
                                      <p:cBhvr>
                                        <p:cTn id="152" dur="1" fill="hold">
                                          <p:stCondLst>
                                            <p:cond delay="0"/>
                                          </p:stCondLst>
                                        </p:cTn>
                                        <p:tgtEl>
                                          <p:spTgt spid="35"/>
                                        </p:tgtEl>
                                        <p:attrNameLst>
                                          <p:attrName>style.visibility</p:attrName>
                                        </p:attrNameLst>
                                      </p:cBhvr>
                                      <p:to>
                                        <p:strVal val="visible"/>
                                      </p:to>
                                    </p:set>
                                    <p:animEffect transition="in" filter="fade">
                                      <p:cBhvr>
                                        <p:cTn id="153" dur="500"/>
                                        <p:tgtEl>
                                          <p:spTgt spid="35"/>
                                        </p:tgtEl>
                                      </p:cBhvr>
                                    </p:animEffect>
                                    <p:anim calcmode="lin" valueType="num">
                                      <p:cBhvr>
                                        <p:cTn id="154" dur="500" fill="hold"/>
                                        <p:tgtEl>
                                          <p:spTgt spid="35"/>
                                        </p:tgtEl>
                                        <p:attrNameLst>
                                          <p:attrName>ppt_x</p:attrName>
                                        </p:attrNameLst>
                                      </p:cBhvr>
                                      <p:tavLst>
                                        <p:tav tm="0">
                                          <p:val>
                                            <p:strVal val="#ppt_x"/>
                                          </p:val>
                                        </p:tav>
                                        <p:tav tm="100000">
                                          <p:val>
                                            <p:strVal val="#ppt_x"/>
                                          </p:val>
                                        </p:tav>
                                      </p:tavLst>
                                    </p:anim>
                                    <p:anim calcmode="lin" valueType="num">
                                      <p:cBhvr>
                                        <p:cTn id="155" dur="500" fill="hold"/>
                                        <p:tgtEl>
                                          <p:spTgt spid="35"/>
                                        </p:tgtEl>
                                        <p:attrNameLst>
                                          <p:attrName>ppt_y</p:attrName>
                                        </p:attrNameLst>
                                      </p:cBhvr>
                                      <p:tavLst>
                                        <p:tav tm="0">
                                          <p:val>
                                            <p:strVal val="#ppt_y+.1"/>
                                          </p:val>
                                        </p:tav>
                                        <p:tav tm="100000">
                                          <p:val>
                                            <p:strVal val="#ppt_y"/>
                                          </p:val>
                                        </p:tav>
                                      </p:tavLst>
                                    </p:anim>
                                  </p:childTnLst>
                                </p:cTn>
                              </p:par>
                            </p:childTnLst>
                          </p:cTn>
                        </p:par>
                        <p:par>
                          <p:cTn id="156" fill="hold">
                            <p:stCondLst>
                              <p:cond delay="11500"/>
                            </p:stCondLst>
                            <p:childTnLst>
                              <p:par>
                                <p:cTn id="157" presetID="22" presetClass="entr" presetSubtype="8" fill="hold" nodeType="afterEffect">
                                  <p:stCondLst>
                                    <p:cond delay="0"/>
                                  </p:stCondLst>
                                  <p:childTnLst>
                                    <p:set>
                                      <p:cBhvr>
                                        <p:cTn id="158" dur="1" fill="hold">
                                          <p:stCondLst>
                                            <p:cond delay="0"/>
                                          </p:stCondLst>
                                        </p:cTn>
                                        <p:tgtEl>
                                          <p:spTgt spid="66"/>
                                        </p:tgtEl>
                                        <p:attrNameLst>
                                          <p:attrName>style.visibility</p:attrName>
                                        </p:attrNameLst>
                                      </p:cBhvr>
                                      <p:to>
                                        <p:strVal val="visible"/>
                                      </p:to>
                                    </p:set>
                                    <p:animEffect transition="in" filter="wipe(left)">
                                      <p:cBhvr>
                                        <p:cTn id="159" dur="500"/>
                                        <p:tgtEl>
                                          <p:spTgt spid="66"/>
                                        </p:tgtEl>
                                      </p:cBhvr>
                                    </p:animEffect>
                                  </p:childTnLst>
                                </p:cTn>
                              </p:par>
                            </p:childTnLst>
                          </p:cTn>
                        </p:par>
                        <p:par>
                          <p:cTn id="160" fill="hold">
                            <p:stCondLst>
                              <p:cond delay="12000"/>
                            </p:stCondLst>
                            <p:childTnLst>
                              <p:par>
                                <p:cTn id="161" presetID="22" presetClass="entr" presetSubtype="8" fill="hold" nodeType="afterEffect">
                                  <p:stCondLst>
                                    <p:cond delay="0"/>
                                  </p:stCondLst>
                                  <p:childTnLst>
                                    <p:set>
                                      <p:cBhvr>
                                        <p:cTn id="162" dur="1" fill="hold">
                                          <p:stCondLst>
                                            <p:cond delay="0"/>
                                          </p:stCondLst>
                                        </p:cTn>
                                        <p:tgtEl>
                                          <p:spTgt spid="44"/>
                                        </p:tgtEl>
                                        <p:attrNameLst>
                                          <p:attrName>style.visibility</p:attrName>
                                        </p:attrNameLst>
                                      </p:cBhvr>
                                      <p:to>
                                        <p:strVal val="visible"/>
                                      </p:to>
                                    </p:set>
                                    <p:animEffect transition="in" filter="wipe(left)">
                                      <p:cBhvr>
                                        <p:cTn id="163" dur="500"/>
                                        <p:tgtEl>
                                          <p:spTgt spid="44"/>
                                        </p:tgtEl>
                                      </p:cBhvr>
                                    </p:animEffect>
                                  </p:childTnLst>
                                </p:cTn>
                              </p:par>
                            </p:childTnLst>
                          </p:cTn>
                        </p:par>
                        <p:par>
                          <p:cTn id="164" fill="hold">
                            <p:stCondLst>
                              <p:cond delay="12500"/>
                            </p:stCondLst>
                            <p:childTnLst>
                              <p:par>
                                <p:cTn id="165" presetID="53" presetClass="entr" presetSubtype="16" fill="hold" grpId="0" nodeType="afterEffect">
                                  <p:stCondLst>
                                    <p:cond delay="0"/>
                                  </p:stCondLst>
                                  <p:childTnLst>
                                    <p:set>
                                      <p:cBhvr>
                                        <p:cTn id="166" dur="1" fill="hold">
                                          <p:stCondLst>
                                            <p:cond delay="0"/>
                                          </p:stCondLst>
                                        </p:cTn>
                                        <p:tgtEl>
                                          <p:spTgt spid="46"/>
                                        </p:tgtEl>
                                        <p:attrNameLst>
                                          <p:attrName>style.visibility</p:attrName>
                                        </p:attrNameLst>
                                      </p:cBhvr>
                                      <p:to>
                                        <p:strVal val="visible"/>
                                      </p:to>
                                    </p:set>
                                    <p:anim calcmode="lin" valueType="num">
                                      <p:cBhvr>
                                        <p:cTn id="167" dur="500" fill="hold"/>
                                        <p:tgtEl>
                                          <p:spTgt spid="46"/>
                                        </p:tgtEl>
                                        <p:attrNameLst>
                                          <p:attrName>ppt_w</p:attrName>
                                        </p:attrNameLst>
                                      </p:cBhvr>
                                      <p:tavLst>
                                        <p:tav tm="0">
                                          <p:val>
                                            <p:fltVal val="0"/>
                                          </p:val>
                                        </p:tav>
                                        <p:tav tm="100000">
                                          <p:val>
                                            <p:strVal val="#ppt_w"/>
                                          </p:val>
                                        </p:tav>
                                      </p:tavLst>
                                    </p:anim>
                                    <p:anim calcmode="lin" valueType="num">
                                      <p:cBhvr>
                                        <p:cTn id="168" dur="500" fill="hold"/>
                                        <p:tgtEl>
                                          <p:spTgt spid="46"/>
                                        </p:tgtEl>
                                        <p:attrNameLst>
                                          <p:attrName>ppt_h</p:attrName>
                                        </p:attrNameLst>
                                      </p:cBhvr>
                                      <p:tavLst>
                                        <p:tav tm="0">
                                          <p:val>
                                            <p:fltVal val="0"/>
                                          </p:val>
                                        </p:tav>
                                        <p:tav tm="100000">
                                          <p:val>
                                            <p:strVal val="#ppt_h"/>
                                          </p:val>
                                        </p:tav>
                                      </p:tavLst>
                                    </p:anim>
                                    <p:animEffect transition="in" filter="fade">
                                      <p:cBhvr>
                                        <p:cTn id="169" dur="500"/>
                                        <p:tgtEl>
                                          <p:spTgt spid="46"/>
                                        </p:tgtEl>
                                      </p:cBhvr>
                                    </p:animEffect>
                                  </p:childTnLst>
                                </p:cTn>
                              </p:par>
                            </p:childTnLst>
                          </p:cTn>
                        </p:par>
                        <p:par>
                          <p:cTn id="170" fill="hold">
                            <p:stCondLst>
                              <p:cond delay="13000"/>
                            </p:stCondLst>
                            <p:childTnLst>
                              <p:par>
                                <p:cTn id="171" presetID="53" presetClass="entr" presetSubtype="16" fill="hold" grpId="0" nodeType="afterEffect">
                                  <p:stCondLst>
                                    <p:cond delay="0"/>
                                  </p:stCondLst>
                                  <p:childTnLst>
                                    <p:set>
                                      <p:cBhvr>
                                        <p:cTn id="172" dur="1" fill="hold">
                                          <p:stCondLst>
                                            <p:cond delay="0"/>
                                          </p:stCondLst>
                                        </p:cTn>
                                        <p:tgtEl>
                                          <p:spTgt spid="47"/>
                                        </p:tgtEl>
                                        <p:attrNameLst>
                                          <p:attrName>style.visibility</p:attrName>
                                        </p:attrNameLst>
                                      </p:cBhvr>
                                      <p:to>
                                        <p:strVal val="visible"/>
                                      </p:to>
                                    </p:set>
                                    <p:anim calcmode="lin" valueType="num">
                                      <p:cBhvr>
                                        <p:cTn id="173" dur="500" fill="hold"/>
                                        <p:tgtEl>
                                          <p:spTgt spid="47"/>
                                        </p:tgtEl>
                                        <p:attrNameLst>
                                          <p:attrName>ppt_w</p:attrName>
                                        </p:attrNameLst>
                                      </p:cBhvr>
                                      <p:tavLst>
                                        <p:tav tm="0">
                                          <p:val>
                                            <p:fltVal val="0"/>
                                          </p:val>
                                        </p:tav>
                                        <p:tav tm="100000">
                                          <p:val>
                                            <p:strVal val="#ppt_w"/>
                                          </p:val>
                                        </p:tav>
                                      </p:tavLst>
                                    </p:anim>
                                    <p:anim calcmode="lin" valueType="num">
                                      <p:cBhvr>
                                        <p:cTn id="174" dur="500" fill="hold"/>
                                        <p:tgtEl>
                                          <p:spTgt spid="47"/>
                                        </p:tgtEl>
                                        <p:attrNameLst>
                                          <p:attrName>ppt_h</p:attrName>
                                        </p:attrNameLst>
                                      </p:cBhvr>
                                      <p:tavLst>
                                        <p:tav tm="0">
                                          <p:val>
                                            <p:fltVal val="0"/>
                                          </p:val>
                                        </p:tav>
                                        <p:tav tm="100000">
                                          <p:val>
                                            <p:strVal val="#ppt_h"/>
                                          </p:val>
                                        </p:tav>
                                      </p:tavLst>
                                    </p:anim>
                                    <p:animEffect transition="in" filter="fade">
                                      <p:cBhvr>
                                        <p:cTn id="175" dur="500"/>
                                        <p:tgtEl>
                                          <p:spTgt spid="47"/>
                                        </p:tgtEl>
                                      </p:cBhvr>
                                    </p:animEffect>
                                  </p:childTnLst>
                                </p:cTn>
                              </p:par>
                            </p:childTnLst>
                          </p:cTn>
                        </p:par>
                        <p:par>
                          <p:cTn id="176" fill="hold">
                            <p:stCondLst>
                              <p:cond delay="13500"/>
                            </p:stCondLst>
                            <p:childTnLst>
                              <p:par>
                                <p:cTn id="177" presetID="53" presetClass="entr" presetSubtype="16" fill="hold" grpId="0" nodeType="afterEffect">
                                  <p:stCondLst>
                                    <p:cond delay="0"/>
                                  </p:stCondLst>
                                  <p:childTnLst>
                                    <p:set>
                                      <p:cBhvr>
                                        <p:cTn id="178" dur="1" fill="hold">
                                          <p:stCondLst>
                                            <p:cond delay="0"/>
                                          </p:stCondLst>
                                        </p:cTn>
                                        <p:tgtEl>
                                          <p:spTgt spid="48"/>
                                        </p:tgtEl>
                                        <p:attrNameLst>
                                          <p:attrName>style.visibility</p:attrName>
                                        </p:attrNameLst>
                                      </p:cBhvr>
                                      <p:to>
                                        <p:strVal val="visible"/>
                                      </p:to>
                                    </p:set>
                                    <p:anim calcmode="lin" valueType="num">
                                      <p:cBhvr>
                                        <p:cTn id="179" dur="500" fill="hold"/>
                                        <p:tgtEl>
                                          <p:spTgt spid="48"/>
                                        </p:tgtEl>
                                        <p:attrNameLst>
                                          <p:attrName>ppt_w</p:attrName>
                                        </p:attrNameLst>
                                      </p:cBhvr>
                                      <p:tavLst>
                                        <p:tav tm="0">
                                          <p:val>
                                            <p:fltVal val="0"/>
                                          </p:val>
                                        </p:tav>
                                        <p:tav tm="100000">
                                          <p:val>
                                            <p:strVal val="#ppt_w"/>
                                          </p:val>
                                        </p:tav>
                                      </p:tavLst>
                                    </p:anim>
                                    <p:anim calcmode="lin" valueType="num">
                                      <p:cBhvr>
                                        <p:cTn id="180" dur="500" fill="hold"/>
                                        <p:tgtEl>
                                          <p:spTgt spid="48"/>
                                        </p:tgtEl>
                                        <p:attrNameLst>
                                          <p:attrName>ppt_h</p:attrName>
                                        </p:attrNameLst>
                                      </p:cBhvr>
                                      <p:tavLst>
                                        <p:tav tm="0">
                                          <p:val>
                                            <p:fltVal val="0"/>
                                          </p:val>
                                        </p:tav>
                                        <p:tav tm="100000">
                                          <p:val>
                                            <p:strVal val="#ppt_h"/>
                                          </p:val>
                                        </p:tav>
                                      </p:tavLst>
                                    </p:anim>
                                    <p:animEffect transition="in" filter="fade">
                                      <p:cBhvr>
                                        <p:cTn id="181" dur="500"/>
                                        <p:tgtEl>
                                          <p:spTgt spid="48"/>
                                        </p:tgtEl>
                                      </p:cBhvr>
                                    </p:animEffect>
                                  </p:childTnLst>
                                </p:cTn>
                              </p:par>
                            </p:childTnLst>
                          </p:cTn>
                        </p:par>
                        <p:par>
                          <p:cTn id="182" fill="hold">
                            <p:stCondLst>
                              <p:cond delay="14000"/>
                            </p:stCondLst>
                            <p:childTnLst>
                              <p:par>
                                <p:cTn id="183" presetID="22" presetClass="entr" presetSubtype="4" fill="hold" nodeType="afterEffect">
                                  <p:stCondLst>
                                    <p:cond delay="0"/>
                                  </p:stCondLst>
                                  <p:childTnLst>
                                    <p:set>
                                      <p:cBhvr>
                                        <p:cTn id="184" dur="1" fill="hold">
                                          <p:stCondLst>
                                            <p:cond delay="0"/>
                                          </p:stCondLst>
                                        </p:cTn>
                                        <p:tgtEl>
                                          <p:spTgt spid="49"/>
                                        </p:tgtEl>
                                        <p:attrNameLst>
                                          <p:attrName>style.visibility</p:attrName>
                                        </p:attrNameLst>
                                      </p:cBhvr>
                                      <p:to>
                                        <p:strVal val="visible"/>
                                      </p:to>
                                    </p:set>
                                    <p:animEffect transition="in" filter="wipe(down)">
                                      <p:cBhvr>
                                        <p:cTn id="185" dur="500"/>
                                        <p:tgtEl>
                                          <p:spTgt spid="49"/>
                                        </p:tgtEl>
                                      </p:cBhvr>
                                    </p:animEffect>
                                  </p:childTnLst>
                                </p:cTn>
                              </p:par>
                            </p:childTnLst>
                          </p:cTn>
                        </p:par>
                        <p:par>
                          <p:cTn id="186" fill="hold">
                            <p:stCondLst>
                              <p:cond delay="14500"/>
                            </p:stCondLst>
                            <p:childTnLst>
                              <p:par>
                                <p:cTn id="187" presetID="53" presetClass="entr" presetSubtype="16" fill="hold" grpId="0" nodeType="afterEffect">
                                  <p:stCondLst>
                                    <p:cond delay="0"/>
                                  </p:stCondLst>
                                  <p:childTnLst>
                                    <p:set>
                                      <p:cBhvr>
                                        <p:cTn id="188" dur="1" fill="hold">
                                          <p:stCondLst>
                                            <p:cond delay="0"/>
                                          </p:stCondLst>
                                        </p:cTn>
                                        <p:tgtEl>
                                          <p:spTgt spid="50"/>
                                        </p:tgtEl>
                                        <p:attrNameLst>
                                          <p:attrName>style.visibility</p:attrName>
                                        </p:attrNameLst>
                                      </p:cBhvr>
                                      <p:to>
                                        <p:strVal val="visible"/>
                                      </p:to>
                                    </p:set>
                                    <p:anim calcmode="lin" valueType="num">
                                      <p:cBhvr>
                                        <p:cTn id="189" dur="500" fill="hold"/>
                                        <p:tgtEl>
                                          <p:spTgt spid="50"/>
                                        </p:tgtEl>
                                        <p:attrNameLst>
                                          <p:attrName>ppt_w</p:attrName>
                                        </p:attrNameLst>
                                      </p:cBhvr>
                                      <p:tavLst>
                                        <p:tav tm="0">
                                          <p:val>
                                            <p:fltVal val="0"/>
                                          </p:val>
                                        </p:tav>
                                        <p:tav tm="100000">
                                          <p:val>
                                            <p:strVal val="#ppt_w"/>
                                          </p:val>
                                        </p:tav>
                                      </p:tavLst>
                                    </p:anim>
                                    <p:anim calcmode="lin" valueType="num">
                                      <p:cBhvr>
                                        <p:cTn id="190" dur="500" fill="hold"/>
                                        <p:tgtEl>
                                          <p:spTgt spid="50"/>
                                        </p:tgtEl>
                                        <p:attrNameLst>
                                          <p:attrName>ppt_h</p:attrName>
                                        </p:attrNameLst>
                                      </p:cBhvr>
                                      <p:tavLst>
                                        <p:tav tm="0">
                                          <p:val>
                                            <p:fltVal val="0"/>
                                          </p:val>
                                        </p:tav>
                                        <p:tav tm="100000">
                                          <p:val>
                                            <p:strVal val="#ppt_h"/>
                                          </p:val>
                                        </p:tav>
                                      </p:tavLst>
                                    </p:anim>
                                    <p:animEffect transition="in" filter="fade">
                                      <p:cBhvr>
                                        <p:cTn id="191" dur="500"/>
                                        <p:tgtEl>
                                          <p:spTgt spid="50"/>
                                        </p:tgtEl>
                                      </p:cBhvr>
                                    </p:animEffect>
                                  </p:childTnLst>
                                </p:cTn>
                              </p:par>
                            </p:childTnLst>
                          </p:cTn>
                        </p:par>
                        <p:par>
                          <p:cTn id="192" fill="hold">
                            <p:stCondLst>
                              <p:cond delay="15000"/>
                            </p:stCondLst>
                            <p:childTnLst>
                              <p:par>
                                <p:cTn id="193" presetID="53" presetClass="entr" presetSubtype="16" fill="hold" grpId="0" nodeType="afterEffect">
                                  <p:stCondLst>
                                    <p:cond delay="0"/>
                                  </p:stCondLst>
                                  <p:childTnLst>
                                    <p:set>
                                      <p:cBhvr>
                                        <p:cTn id="194" dur="1" fill="hold">
                                          <p:stCondLst>
                                            <p:cond delay="0"/>
                                          </p:stCondLst>
                                        </p:cTn>
                                        <p:tgtEl>
                                          <p:spTgt spid="45"/>
                                        </p:tgtEl>
                                        <p:attrNameLst>
                                          <p:attrName>style.visibility</p:attrName>
                                        </p:attrNameLst>
                                      </p:cBhvr>
                                      <p:to>
                                        <p:strVal val="visible"/>
                                      </p:to>
                                    </p:set>
                                    <p:anim calcmode="lin" valueType="num">
                                      <p:cBhvr>
                                        <p:cTn id="195" dur="500" fill="hold"/>
                                        <p:tgtEl>
                                          <p:spTgt spid="45"/>
                                        </p:tgtEl>
                                        <p:attrNameLst>
                                          <p:attrName>ppt_w</p:attrName>
                                        </p:attrNameLst>
                                      </p:cBhvr>
                                      <p:tavLst>
                                        <p:tav tm="0">
                                          <p:val>
                                            <p:fltVal val="0"/>
                                          </p:val>
                                        </p:tav>
                                        <p:tav tm="100000">
                                          <p:val>
                                            <p:strVal val="#ppt_w"/>
                                          </p:val>
                                        </p:tav>
                                      </p:tavLst>
                                    </p:anim>
                                    <p:anim calcmode="lin" valueType="num">
                                      <p:cBhvr>
                                        <p:cTn id="196" dur="500" fill="hold"/>
                                        <p:tgtEl>
                                          <p:spTgt spid="45"/>
                                        </p:tgtEl>
                                        <p:attrNameLst>
                                          <p:attrName>ppt_h</p:attrName>
                                        </p:attrNameLst>
                                      </p:cBhvr>
                                      <p:tavLst>
                                        <p:tav tm="0">
                                          <p:val>
                                            <p:fltVal val="0"/>
                                          </p:val>
                                        </p:tav>
                                        <p:tav tm="100000">
                                          <p:val>
                                            <p:strVal val="#ppt_h"/>
                                          </p:val>
                                        </p:tav>
                                      </p:tavLst>
                                    </p:anim>
                                    <p:animEffect transition="in" filter="fade">
                                      <p:cBhvr>
                                        <p:cTn id="197" dur="500"/>
                                        <p:tgtEl>
                                          <p:spTgt spid="45"/>
                                        </p:tgtEl>
                                      </p:cBhvr>
                                    </p:animEffect>
                                  </p:childTnLst>
                                </p:cTn>
                              </p:par>
                              <p:par>
                                <p:cTn id="198" presetID="42" presetClass="entr" presetSubtype="0" fill="hold" grpId="0" nodeType="withEffect">
                                  <p:stCondLst>
                                    <p:cond delay="0"/>
                                  </p:stCondLst>
                                  <p:childTnLst>
                                    <p:set>
                                      <p:cBhvr>
                                        <p:cTn id="199" dur="1" fill="hold">
                                          <p:stCondLst>
                                            <p:cond delay="0"/>
                                          </p:stCondLst>
                                        </p:cTn>
                                        <p:tgtEl>
                                          <p:spTgt spid="51"/>
                                        </p:tgtEl>
                                        <p:attrNameLst>
                                          <p:attrName>style.visibility</p:attrName>
                                        </p:attrNameLst>
                                      </p:cBhvr>
                                      <p:to>
                                        <p:strVal val="visible"/>
                                      </p:to>
                                    </p:set>
                                    <p:animEffect transition="in" filter="fade">
                                      <p:cBhvr>
                                        <p:cTn id="200" dur="500"/>
                                        <p:tgtEl>
                                          <p:spTgt spid="51"/>
                                        </p:tgtEl>
                                      </p:cBhvr>
                                    </p:animEffect>
                                    <p:anim calcmode="lin" valueType="num">
                                      <p:cBhvr>
                                        <p:cTn id="201" dur="500" fill="hold"/>
                                        <p:tgtEl>
                                          <p:spTgt spid="51"/>
                                        </p:tgtEl>
                                        <p:attrNameLst>
                                          <p:attrName>ppt_x</p:attrName>
                                        </p:attrNameLst>
                                      </p:cBhvr>
                                      <p:tavLst>
                                        <p:tav tm="0">
                                          <p:val>
                                            <p:strVal val="#ppt_x"/>
                                          </p:val>
                                        </p:tav>
                                        <p:tav tm="100000">
                                          <p:val>
                                            <p:strVal val="#ppt_x"/>
                                          </p:val>
                                        </p:tav>
                                      </p:tavLst>
                                    </p:anim>
                                    <p:anim calcmode="lin" valueType="num">
                                      <p:cBhvr>
                                        <p:cTn id="202" dur="500" fill="hold"/>
                                        <p:tgtEl>
                                          <p:spTgt spid="51"/>
                                        </p:tgtEl>
                                        <p:attrNameLst>
                                          <p:attrName>ppt_y</p:attrName>
                                        </p:attrNameLst>
                                      </p:cBhvr>
                                      <p:tavLst>
                                        <p:tav tm="0">
                                          <p:val>
                                            <p:strVal val="#ppt_y+.1"/>
                                          </p:val>
                                        </p:tav>
                                        <p:tav tm="100000">
                                          <p:val>
                                            <p:strVal val="#ppt_y"/>
                                          </p:val>
                                        </p:tav>
                                      </p:tavLst>
                                    </p:anim>
                                  </p:childTnLst>
                                </p:cTn>
                              </p:par>
                              <p:par>
                                <p:cTn id="203" presetID="47" presetClass="entr" presetSubtype="0" fill="hold" grpId="0" nodeType="withEffect">
                                  <p:stCondLst>
                                    <p:cond delay="0"/>
                                  </p:stCondLst>
                                  <p:childTnLst>
                                    <p:set>
                                      <p:cBhvr>
                                        <p:cTn id="204" dur="1" fill="hold">
                                          <p:stCondLst>
                                            <p:cond delay="0"/>
                                          </p:stCondLst>
                                        </p:cTn>
                                        <p:tgtEl>
                                          <p:spTgt spid="52"/>
                                        </p:tgtEl>
                                        <p:attrNameLst>
                                          <p:attrName>style.visibility</p:attrName>
                                        </p:attrNameLst>
                                      </p:cBhvr>
                                      <p:to>
                                        <p:strVal val="visible"/>
                                      </p:to>
                                    </p:set>
                                    <p:animEffect transition="in" filter="fade">
                                      <p:cBhvr>
                                        <p:cTn id="205" dur="500"/>
                                        <p:tgtEl>
                                          <p:spTgt spid="52"/>
                                        </p:tgtEl>
                                      </p:cBhvr>
                                    </p:animEffect>
                                    <p:anim calcmode="lin" valueType="num">
                                      <p:cBhvr>
                                        <p:cTn id="206" dur="500" fill="hold"/>
                                        <p:tgtEl>
                                          <p:spTgt spid="52"/>
                                        </p:tgtEl>
                                        <p:attrNameLst>
                                          <p:attrName>ppt_x</p:attrName>
                                        </p:attrNameLst>
                                      </p:cBhvr>
                                      <p:tavLst>
                                        <p:tav tm="0">
                                          <p:val>
                                            <p:strVal val="#ppt_x"/>
                                          </p:val>
                                        </p:tav>
                                        <p:tav tm="100000">
                                          <p:val>
                                            <p:strVal val="#ppt_x"/>
                                          </p:val>
                                        </p:tav>
                                      </p:tavLst>
                                    </p:anim>
                                    <p:anim calcmode="lin" valueType="num">
                                      <p:cBhvr>
                                        <p:cTn id="207" dur="500" fill="hold"/>
                                        <p:tgtEl>
                                          <p:spTgt spid="52"/>
                                        </p:tgtEl>
                                        <p:attrNameLst>
                                          <p:attrName>ppt_y</p:attrName>
                                        </p:attrNameLst>
                                      </p:cBhvr>
                                      <p:tavLst>
                                        <p:tav tm="0">
                                          <p:val>
                                            <p:strVal val="#ppt_y-.1"/>
                                          </p:val>
                                        </p:tav>
                                        <p:tav tm="100000">
                                          <p:val>
                                            <p:strVal val="#ppt_y"/>
                                          </p:val>
                                        </p:tav>
                                      </p:tavLst>
                                    </p:anim>
                                  </p:childTnLst>
                                </p:cTn>
                              </p:par>
                            </p:childTnLst>
                          </p:cTn>
                        </p:par>
                        <p:par>
                          <p:cTn id="208" fill="hold">
                            <p:stCondLst>
                              <p:cond delay="15500"/>
                            </p:stCondLst>
                            <p:childTnLst>
                              <p:par>
                                <p:cTn id="209" presetID="22" presetClass="entr" presetSubtype="8" fill="hold" nodeType="afterEffect">
                                  <p:stCondLst>
                                    <p:cond delay="0"/>
                                  </p:stCondLst>
                                  <p:childTnLst>
                                    <p:set>
                                      <p:cBhvr>
                                        <p:cTn id="210" dur="1" fill="hold">
                                          <p:stCondLst>
                                            <p:cond delay="0"/>
                                          </p:stCondLst>
                                        </p:cTn>
                                        <p:tgtEl>
                                          <p:spTgt spid="69"/>
                                        </p:tgtEl>
                                        <p:attrNameLst>
                                          <p:attrName>style.visibility</p:attrName>
                                        </p:attrNameLst>
                                      </p:cBhvr>
                                      <p:to>
                                        <p:strVal val="visible"/>
                                      </p:to>
                                    </p:set>
                                    <p:animEffect transition="in" filter="wipe(left)">
                                      <p:cBhvr>
                                        <p:cTn id="211" dur="500"/>
                                        <p:tgtEl>
                                          <p:spTgt spid="69"/>
                                        </p:tgtEl>
                                      </p:cBhvr>
                                    </p:animEffect>
                                  </p:childTnLst>
                                </p:cTn>
                              </p:par>
                            </p:childTnLst>
                          </p:cTn>
                        </p:par>
                        <p:par>
                          <p:cTn id="212" fill="hold">
                            <p:stCondLst>
                              <p:cond delay="16000"/>
                            </p:stCondLst>
                            <p:childTnLst>
                              <p:par>
                                <p:cTn id="213" presetID="22" presetClass="entr" presetSubtype="8" fill="hold" nodeType="afterEffect">
                                  <p:stCondLst>
                                    <p:cond delay="0"/>
                                  </p:stCondLst>
                                  <p:childTnLst>
                                    <p:set>
                                      <p:cBhvr>
                                        <p:cTn id="214" dur="1" fill="hold">
                                          <p:stCondLst>
                                            <p:cond delay="0"/>
                                          </p:stCondLst>
                                        </p:cTn>
                                        <p:tgtEl>
                                          <p:spTgt spid="54"/>
                                        </p:tgtEl>
                                        <p:attrNameLst>
                                          <p:attrName>style.visibility</p:attrName>
                                        </p:attrNameLst>
                                      </p:cBhvr>
                                      <p:to>
                                        <p:strVal val="visible"/>
                                      </p:to>
                                    </p:set>
                                    <p:animEffect transition="in" filter="wipe(left)">
                                      <p:cBhvr>
                                        <p:cTn id="215" dur="500"/>
                                        <p:tgtEl>
                                          <p:spTgt spid="54"/>
                                        </p:tgtEl>
                                      </p:cBhvr>
                                    </p:animEffect>
                                  </p:childTnLst>
                                </p:cTn>
                              </p:par>
                            </p:childTnLst>
                          </p:cTn>
                        </p:par>
                        <p:par>
                          <p:cTn id="216" fill="hold">
                            <p:stCondLst>
                              <p:cond delay="16500"/>
                            </p:stCondLst>
                            <p:childTnLst>
                              <p:par>
                                <p:cTn id="217" presetID="53" presetClass="entr" presetSubtype="16" fill="hold" grpId="0" nodeType="afterEffect">
                                  <p:stCondLst>
                                    <p:cond delay="0"/>
                                  </p:stCondLst>
                                  <p:childTnLst>
                                    <p:set>
                                      <p:cBhvr>
                                        <p:cTn id="218" dur="1" fill="hold">
                                          <p:stCondLst>
                                            <p:cond delay="0"/>
                                          </p:stCondLst>
                                        </p:cTn>
                                        <p:tgtEl>
                                          <p:spTgt spid="55"/>
                                        </p:tgtEl>
                                        <p:attrNameLst>
                                          <p:attrName>style.visibility</p:attrName>
                                        </p:attrNameLst>
                                      </p:cBhvr>
                                      <p:to>
                                        <p:strVal val="visible"/>
                                      </p:to>
                                    </p:set>
                                    <p:anim calcmode="lin" valueType="num">
                                      <p:cBhvr>
                                        <p:cTn id="219" dur="500" fill="hold"/>
                                        <p:tgtEl>
                                          <p:spTgt spid="55"/>
                                        </p:tgtEl>
                                        <p:attrNameLst>
                                          <p:attrName>ppt_w</p:attrName>
                                        </p:attrNameLst>
                                      </p:cBhvr>
                                      <p:tavLst>
                                        <p:tav tm="0">
                                          <p:val>
                                            <p:fltVal val="0"/>
                                          </p:val>
                                        </p:tav>
                                        <p:tav tm="100000">
                                          <p:val>
                                            <p:strVal val="#ppt_w"/>
                                          </p:val>
                                        </p:tav>
                                      </p:tavLst>
                                    </p:anim>
                                    <p:anim calcmode="lin" valueType="num">
                                      <p:cBhvr>
                                        <p:cTn id="220" dur="500" fill="hold"/>
                                        <p:tgtEl>
                                          <p:spTgt spid="55"/>
                                        </p:tgtEl>
                                        <p:attrNameLst>
                                          <p:attrName>ppt_h</p:attrName>
                                        </p:attrNameLst>
                                      </p:cBhvr>
                                      <p:tavLst>
                                        <p:tav tm="0">
                                          <p:val>
                                            <p:fltVal val="0"/>
                                          </p:val>
                                        </p:tav>
                                        <p:tav tm="100000">
                                          <p:val>
                                            <p:strVal val="#ppt_h"/>
                                          </p:val>
                                        </p:tav>
                                      </p:tavLst>
                                    </p:anim>
                                    <p:animEffect transition="in" filter="fade">
                                      <p:cBhvr>
                                        <p:cTn id="221" dur="500"/>
                                        <p:tgtEl>
                                          <p:spTgt spid="55"/>
                                        </p:tgtEl>
                                      </p:cBhvr>
                                    </p:animEffect>
                                  </p:childTnLst>
                                </p:cTn>
                              </p:par>
                            </p:childTnLst>
                          </p:cTn>
                        </p:par>
                        <p:par>
                          <p:cTn id="222" fill="hold">
                            <p:stCondLst>
                              <p:cond delay="17000"/>
                            </p:stCondLst>
                            <p:childTnLst>
                              <p:par>
                                <p:cTn id="223" presetID="53" presetClass="entr" presetSubtype="16" fill="hold" grpId="0" nodeType="afterEffect">
                                  <p:stCondLst>
                                    <p:cond delay="0"/>
                                  </p:stCondLst>
                                  <p:childTnLst>
                                    <p:set>
                                      <p:cBhvr>
                                        <p:cTn id="224" dur="1" fill="hold">
                                          <p:stCondLst>
                                            <p:cond delay="0"/>
                                          </p:stCondLst>
                                        </p:cTn>
                                        <p:tgtEl>
                                          <p:spTgt spid="56"/>
                                        </p:tgtEl>
                                        <p:attrNameLst>
                                          <p:attrName>style.visibility</p:attrName>
                                        </p:attrNameLst>
                                      </p:cBhvr>
                                      <p:to>
                                        <p:strVal val="visible"/>
                                      </p:to>
                                    </p:set>
                                    <p:anim calcmode="lin" valueType="num">
                                      <p:cBhvr>
                                        <p:cTn id="225" dur="500" fill="hold"/>
                                        <p:tgtEl>
                                          <p:spTgt spid="56"/>
                                        </p:tgtEl>
                                        <p:attrNameLst>
                                          <p:attrName>ppt_w</p:attrName>
                                        </p:attrNameLst>
                                      </p:cBhvr>
                                      <p:tavLst>
                                        <p:tav tm="0">
                                          <p:val>
                                            <p:fltVal val="0"/>
                                          </p:val>
                                        </p:tav>
                                        <p:tav tm="100000">
                                          <p:val>
                                            <p:strVal val="#ppt_w"/>
                                          </p:val>
                                        </p:tav>
                                      </p:tavLst>
                                    </p:anim>
                                    <p:anim calcmode="lin" valueType="num">
                                      <p:cBhvr>
                                        <p:cTn id="226" dur="500" fill="hold"/>
                                        <p:tgtEl>
                                          <p:spTgt spid="56"/>
                                        </p:tgtEl>
                                        <p:attrNameLst>
                                          <p:attrName>ppt_h</p:attrName>
                                        </p:attrNameLst>
                                      </p:cBhvr>
                                      <p:tavLst>
                                        <p:tav tm="0">
                                          <p:val>
                                            <p:fltVal val="0"/>
                                          </p:val>
                                        </p:tav>
                                        <p:tav tm="100000">
                                          <p:val>
                                            <p:strVal val="#ppt_h"/>
                                          </p:val>
                                        </p:tav>
                                      </p:tavLst>
                                    </p:anim>
                                    <p:animEffect transition="in" filter="fade">
                                      <p:cBhvr>
                                        <p:cTn id="227" dur="500"/>
                                        <p:tgtEl>
                                          <p:spTgt spid="56"/>
                                        </p:tgtEl>
                                      </p:cBhvr>
                                    </p:animEffect>
                                  </p:childTnLst>
                                </p:cTn>
                              </p:par>
                            </p:childTnLst>
                          </p:cTn>
                        </p:par>
                        <p:par>
                          <p:cTn id="228" fill="hold">
                            <p:stCondLst>
                              <p:cond delay="17500"/>
                            </p:stCondLst>
                            <p:childTnLst>
                              <p:par>
                                <p:cTn id="229" presetID="53" presetClass="entr" presetSubtype="16" fill="hold" grpId="0" nodeType="afterEffect">
                                  <p:stCondLst>
                                    <p:cond delay="0"/>
                                  </p:stCondLst>
                                  <p:childTnLst>
                                    <p:set>
                                      <p:cBhvr>
                                        <p:cTn id="230" dur="1" fill="hold">
                                          <p:stCondLst>
                                            <p:cond delay="0"/>
                                          </p:stCondLst>
                                        </p:cTn>
                                        <p:tgtEl>
                                          <p:spTgt spid="57"/>
                                        </p:tgtEl>
                                        <p:attrNameLst>
                                          <p:attrName>style.visibility</p:attrName>
                                        </p:attrNameLst>
                                      </p:cBhvr>
                                      <p:to>
                                        <p:strVal val="visible"/>
                                      </p:to>
                                    </p:set>
                                    <p:anim calcmode="lin" valueType="num">
                                      <p:cBhvr>
                                        <p:cTn id="231" dur="500" fill="hold"/>
                                        <p:tgtEl>
                                          <p:spTgt spid="57"/>
                                        </p:tgtEl>
                                        <p:attrNameLst>
                                          <p:attrName>ppt_w</p:attrName>
                                        </p:attrNameLst>
                                      </p:cBhvr>
                                      <p:tavLst>
                                        <p:tav tm="0">
                                          <p:val>
                                            <p:fltVal val="0"/>
                                          </p:val>
                                        </p:tav>
                                        <p:tav tm="100000">
                                          <p:val>
                                            <p:strVal val="#ppt_w"/>
                                          </p:val>
                                        </p:tav>
                                      </p:tavLst>
                                    </p:anim>
                                    <p:anim calcmode="lin" valueType="num">
                                      <p:cBhvr>
                                        <p:cTn id="232" dur="500" fill="hold"/>
                                        <p:tgtEl>
                                          <p:spTgt spid="57"/>
                                        </p:tgtEl>
                                        <p:attrNameLst>
                                          <p:attrName>ppt_h</p:attrName>
                                        </p:attrNameLst>
                                      </p:cBhvr>
                                      <p:tavLst>
                                        <p:tav tm="0">
                                          <p:val>
                                            <p:fltVal val="0"/>
                                          </p:val>
                                        </p:tav>
                                        <p:tav tm="100000">
                                          <p:val>
                                            <p:strVal val="#ppt_h"/>
                                          </p:val>
                                        </p:tav>
                                      </p:tavLst>
                                    </p:anim>
                                    <p:animEffect transition="in" filter="fade">
                                      <p:cBhvr>
                                        <p:cTn id="233" dur="500"/>
                                        <p:tgtEl>
                                          <p:spTgt spid="57"/>
                                        </p:tgtEl>
                                      </p:cBhvr>
                                    </p:animEffect>
                                  </p:childTnLst>
                                </p:cTn>
                              </p:par>
                            </p:childTnLst>
                          </p:cTn>
                        </p:par>
                        <p:par>
                          <p:cTn id="234" fill="hold">
                            <p:stCondLst>
                              <p:cond delay="18000"/>
                            </p:stCondLst>
                            <p:childTnLst>
                              <p:par>
                                <p:cTn id="235" presetID="22" presetClass="entr" presetSubtype="1" fill="hold" nodeType="afterEffect">
                                  <p:stCondLst>
                                    <p:cond delay="0"/>
                                  </p:stCondLst>
                                  <p:childTnLst>
                                    <p:set>
                                      <p:cBhvr>
                                        <p:cTn id="236" dur="1" fill="hold">
                                          <p:stCondLst>
                                            <p:cond delay="0"/>
                                          </p:stCondLst>
                                        </p:cTn>
                                        <p:tgtEl>
                                          <p:spTgt spid="58"/>
                                        </p:tgtEl>
                                        <p:attrNameLst>
                                          <p:attrName>style.visibility</p:attrName>
                                        </p:attrNameLst>
                                      </p:cBhvr>
                                      <p:to>
                                        <p:strVal val="visible"/>
                                      </p:to>
                                    </p:set>
                                    <p:animEffect transition="in" filter="wipe(up)">
                                      <p:cBhvr>
                                        <p:cTn id="237" dur="500"/>
                                        <p:tgtEl>
                                          <p:spTgt spid="58"/>
                                        </p:tgtEl>
                                      </p:cBhvr>
                                    </p:animEffect>
                                  </p:childTnLst>
                                </p:cTn>
                              </p:par>
                            </p:childTnLst>
                          </p:cTn>
                        </p:par>
                        <p:par>
                          <p:cTn id="238" fill="hold">
                            <p:stCondLst>
                              <p:cond delay="18500"/>
                            </p:stCondLst>
                            <p:childTnLst>
                              <p:par>
                                <p:cTn id="239" presetID="53" presetClass="entr" presetSubtype="16" fill="hold" grpId="0" nodeType="afterEffect">
                                  <p:stCondLst>
                                    <p:cond delay="0"/>
                                  </p:stCondLst>
                                  <p:childTnLst>
                                    <p:set>
                                      <p:cBhvr>
                                        <p:cTn id="240" dur="1" fill="hold">
                                          <p:stCondLst>
                                            <p:cond delay="0"/>
                                          </p:stCondLst>
                                        </p:cTn>
                                        <p:tgtEl>
                                          <p:spTgt spid="59"/>
                                        </p:tgtEl>
                                        <p:attrNameLst>
                                          <p:attrName>style.visibility</p:attrName>
                                        </p:attrNameLst>
                                      </p:cBhvr>
                                      <p:to>
                                        <p:strVal val="visible"/>
                                      </p:to>
                                    </p:set>
                                    <p:anim calcmode="lin" valueType="num">
                                      <p:cBhvr>
                                        <p:cTn id="241" dur="500" fill="hold"/>
                                        <p:tgtEl>
                                          <p:spTgt spid="59"/>
                                        </p:tgtEl>
                                        <p:attrNameLst>
                                          <p:attrName>ppt_w</p:attrName>
                                        </p:attrNameLst>
                                      </p:cBhvr>
                                      <p:tavLst>
                                        <p:tav tm="0">
                                          <p:val>
                                            <p:fltVal val="0"/>
                                          </p:val>
                                        </p:tav>
                                        <p:tav tm="100000">
                                          <p:val>
                                            <p:strVal val="#ppt_w"/>
                                          </p:val>
                                        </p:tav>
                                      </p:tavLst>
                                    </p:anim>
                                    <p:anim calcmode="lin" valueType="num">
                                      <p:cBhvr>
                                        <p:cTn id="242" dur="500" fill="hold"/>
                                        <p:tgtEl>
                                          <p:spTgt spid="59"/>
                                        </p:tgtEl>
                                        <p:attrNameLst>
                                          <p:attrName>ppt_h</p:attrName>
                                        </p:attrNameLst>
                                      </p:cBhvr>
                                      <p:tavLst>
                                        <p:tav tm="0">
                                          <p:val>
                                            <p:fltVal val="0"/>
                                          </p:val>
                                        </p:tav>
                                        <p:tav tm="100000">
                                          <p:val>
                                            <p:strVal val="#ppt_h"/>
                                          </p:val>
                                        </p:tav>
                                      </p:tavLst>
                                    </p:anim>
                                    <p:animEffect transition="in" filter="fade">
                                      <p:cBhvr>
                                        <p:cTn id="243" dur="500"/>
                                        <p:tgtEl>
                                          <p:spTgt spid="59"/>
                                        </p:tgtEl>
                                      </p:cBhvr>
                                    </p:animEffect>
                                  </p:childTnLst>
                                </p:cTn>
                              </p:par>
                            </p:childTnLst>
                          </p:cTn>
                        </p:par>
                        <p:par>
                          <p:cTn id="244" fill="hold">
                            <p:stCondLst>
                              <p:cond delay="19000"/>
                            </p:stCondLst>
                            <p:childTnLst>
                              <p:par>
                                <p:cTn id="245" presetID="53" presetClass="entr" presetSubtype="16" fill="hold" grpId="0" nodeType="afterEffect">
                                  <p:stCondLst>
                                    <p:cond delay="0"/>
                                  </p:stCondLst>
                                  <p:childTnLst>
                                    <p:set>
                                      <p:cBhvr>
                                        <p:cTn id="246" dur="1" fill="hold">
                                          <p:stCondLst>
                                            <p:cond delay="0"/>
                                          </p:stCondLst>
                                        </p:cTn>
                                        <p:tgtEl>
                                          <p:spTgt spid="53"/>
                                        </p:tgtEl>
                                        <p:attrNameLst>
                                          <p:attrName>style.visibility</p:attrName>
                                        </p:attrNameLst>
                                      </p:cBhvr>
                                      <p:to>
                                        <p:strVal val="visible"/>
                                      </p:to>
                                    </p:set>
                                    <p:anim calcmode="lin" valueType="num">
                                      <p:cBhvr>
                                        <p:cTn id="247" dur="500" fill="hold"/>
                                        <p:tgtEl>
                                          <p:spTgt spid="53"/>
                                        </p:tgtEl>
                                        <p:attrNameLst>
                                          <p:attrName>ppt_w</p:attrName>
                                        </p:attrNameLst>
                                      </p:cBhvr>
                                      <p:tavLst>
                                        <p:tav tm="0">
                                          <p:val>
                                            <p:fltVal val="0"/>
                                          </p:val>
                                        </p:tav>
                                        <p:tav tm="100000">
                                          <p:val>
                                            <p:strVal val="#ppt_w"/>
                                          </p:val>
                                        </p:tav>
                                      </p:tavLst>
                                    </p:anim>
                                    <p:anim calcmode="lin" valueType="num">
                                      <p:cBhvr>
                                        <p:cTn id="248" dur="500" fill="hold"/>
                                        <p:tgtEl>
                                          <p:spTgt spid="53"/>
                                        </p:tgtEl>
                                        <p:attrNameLst>
                                          <p:attrName>ppt_h</p:attrName>
                                        </p:attrNameLst>
                                      </p:cBhvr>
                                      <p:tavLst>
                                        <p:tav tm="0">
                                          <p:val>
                                            <p:fltVal val="0"/>
                                          </p:val>
                                        </p:tav>
                                        <p:tav tm="100000">
                                          <p:val>
                                            <p:strVal val="#ppt_h"/>
                                          </p:val>
                                        </p:tav>
                                      </p:tavLst>
                                    </p:anim>
                                    <p:animEffect transition="in" filter="fade">
                                      <p:cBhvr>
                                        <p:cTn id="249" dur="500"/>
                                        <p:tgtEl>
                                          <p:spTgt spid="53"/>
                                        </p:tgtEl>
                                      </p:cBhvr>
                                    </p:animEffect>
                                  </p:childTnLst>
                                </p:cTn>
                              </p:par>
                              <p:par>
                                <p:cTn id="250" presetID="47" presetClass="entr" presetSubtype="0" fill="hold" grpId="0" nodeType="withEffect">
                                  <p:stCondLst>
                                    <p:cond delay="0"/>
                                  </p:stCondLst>
                                  <p:childTnLst>
                                    <p:set>
                                      <p:cBhvr>
                                        <p:cTn id="251" dur="1" fill="hold">
                                          <p:stCondLst>
                                            <p:cond delay="0"/>
                                          </p:stCondLst>
                                        </p:cTn>
                                        <p:tgtEl>
                                          <p:spTgt spid="60"/>
                                        </p:tgtEl>
                                        <p:attrNameLst>
                                          <p:attrName>style.visibility</p:attrName>
                                        </p:attrNameLst>
                                      </p:cBhvr>
                                      <p:to>
                                        <p:strVal val="visible"/>
                                      </p:to>
                                    </p:set>
                                    <p:animEffect transition="in" filter="fade">
                                      <p:cBhvr>
                                        <p:cTn id="252" dur="1000"/>
                                        <p:tgtEl>
                                          <p:spTgt spid="60"/>
                                        </p:tgtEl>
                                      </p:cBhvr>
                                    </p:animEffect>
                                    <p:anim calcmode="lin" valueType="num">
                                      <p:cBhvr>
                                        <p:cTn id="253" dur="1000" fill="hold"/>
                                        <p:tgtEl>
                                          <p:spTgt spid="60"/>
                                        </p:tgtEl>
                                        <p:attrNameLst>
                                          <p:attrName>ppt_x</p:attrName>
                                        </p:attrNameLst>
                                      </p:cBhvr>
                                      <p:tavLst>
                                        <p:tav tm="0">
                                          <p:val>
                                            <p:strVal val="#ppt_x"/>
                                          </p:val>
                                        </p:tav>
                                        <p:tav tm="100000">
                                          <p:val>
                                            <p:strVal val="#ppt_x"/>
                                          </p:val>
                                        </p:tav>
                                      </p:tavLst>
                                    </p:anim>
                                    <p:anim calcmode="lin" valueType="num">
                                      <p:cBhvr>
                                        <p:cTn id="254" dur="1000" fill="hold"/>
                                        <p:tgtEl>
                                          <p:spTgt spid="60"/>
                                        </p:tgtEl>
                                        <p:attrNameLst>
                                          <p:attrName>ppt_y</p:attrName>
                                        </p:attrNameLst>
                                      </p:cBhvr>
                                      <p:tavLst>
                                        <p:tav tm="0">
                                          <p:val>
                                            <p:strVal val="#ppt_y-.1"/>
                                          </p:val>
                                        </p:tav>
                                        <p:tav tm="100000">
                                          <p:val>
                                            <p:strVal val="#ppt_y"/>
                                          </p:val>
                                        </p:tav>
                                      </p:tavLst>
                                    </p:anim>
                                  </p:childTnLst>
                                </p:cTn>
                              </p:par>
                              <p:par>
                                <p:cTn id="255" presetID="42" presetClass="entr" presetSubtype="0" fill="hold" grpId="0" nodeType="withEffect">
                                  <p:stCondLst>
                                    <p:cond delay="0"/>
                                  </p:stCondLst>
                                  <p:childTnLst>
                                    <p:set>
                                      <p:cBhvr>
                                        <p:cTn id="256" dur="1" fill="hold">
                                          <p:stCondLst>
                                            <p:cond delay="0"/>
                                          </p:stCondLst>
                                        </p:cTn>
                                        <p:tgtEl>
                                          <p:spTgt spid="61"/>
                                        </p:tgtEl>
                                        <p:attrNameLst>
                                          <p:attrName>style.visibility</p:attrName>
                                        </p:attrNameLst>
                                      </p:cBhvr>
                                      <p:to>
                                        <p:strVal val="visible"/>
                                      </p:to>
                                    </p:set>
                                    <p:animEffect transition="in" filter="fade">
                                      <p:cBhvr>
                                        <p:cTn id="257" dur="500"/>
                                        <p:tgtEl>
                                          <p:spTgt spid="61"/>
                                        </p:tgtEl>
                                      </p:cBhvr>
                                    </p:animEffect>
                                    <p:anim calcmode="lin" valueType="num">
                                      <p:cBhvr>
                                        <p:cTn id="258" dur="500" fill="hold"/>
                                        <p:tgtEl>
                                          <p:spTgt spid="61"/>
                                        </p:tgtEl>
                                        <p:attrNameLst>
                                          <p:attrName>ppt_x</p:attrName>
                                        </p:attrNameLst>
                                      </p:cBhvr>
                                      <p:tavLst>
                                        <p:tav tm="0">
                                          <p:val>
                                            <p:strVal val="#ppt_x"/>
                                          </p:val>
                                        </p:tav>
                                        <p:tav tm="100000">
                                          <p:val>
                                            <p:strVal val="#ppt_x"/>
                                          </p:val>
                                        </p:tav>
                                      </p:tavLst>
                                    </p:anim>
                                    <p:anim calcmode="lin" valueType="num">
                                      <p:cBhvr>
                                        <p:cTn id="259" dur="500" fill="hold"/>
                                        <p:tgtEl>
                                          <p:spTgt spid="61"/>
                                        </p:tgtEl>
                                        <p:attrNameLst>
                                          <p:attrName>ppt_y</p:attrName>
                                        </p:attrNameLst>
                                      </p:cBhvr>
                                      <p:tavLst>
                                        <p:tav tm="0">
                                          <p:val>
                                            <p:strVal val="#ppt_y+.1"/>
                                          </p:val>
                                        </p:tav>
                                        <p:tav tm="100000">
                                          <p:val>
                                            <p:strVal val="#ppt_y"/>
                                          </p:val>
                                        </p:tav>
                                      </p:tavLst>
                                    </p:anim>
                                  </p:childTnLst>
                                </p:cTn>
                              </p:par>
                            </p:childTnLst>
                          </p:cTn>
                        </p:par>
                        <p:par>
                          <p:cTn id="260" fill="hold">
                            <p:stCondLst>
                              <p:cond delay="20000"/>
                            </p:stCondLst>
                            <p:childTnLst>
                              <p:par>
                                <p:cTn id="261" presetID="22" presetClass="entr" presetSubtype="8" fill="hold" nodeType="afterEffect">
                                  <p:stCondLst>
                                    <p:cond delay="0"/>
                                  </p:stCondLst>
                                  <p:childTnLst>
                                    <p:set>
                                      <p:cBhvr>
                                        <p:cTn id="262" dur="1" fill="hold">
                                          <p:stCondLst>
                                            <p:cond delay="0"/>
                                          </p:stCondLst>
                                        </p:cTn>
                                        <p:tgtEl>
                                          <p:spTgt spid="67"/>
                                        </p:tgtEl>
                                        <p:attrNameLst>
                                          <p:attrName>style.visibility</p:attrName>
                                        </p:attrNameLst>
                                      </p:cBhvr>
                                      <p:to>
                                        <p:strVal val="visible"/>
                                      </p:to>
                                    </p:set>
                                    <p:animEffect transition="in" filter="wipe(left)">
                                      <p:cBhvr>
                                        <p:cTn id="263" dur="500"/>
                                        <p:tgtEl>
                                          <p:spTgt spid="67"/>
                                        </p:tgtEl>
                                      </p:cBhvr>
                                    </p:animEffect>
                                  </p:childTnLst>
                                </p:cTn>
                              </p:par>
                            </p:childTnLst>
                          </p:cTn>
                        </p:par>
                        <p:par>
                          <p:cTn id="264" fill="hold">
                            <p:stCondLst>
                              <p:cond delay="20500"/>
                            </p:stCondLst>
                            <p:childTnLst>
                              <p:par>
                                <p:cTn id="265" presetID="22" presetClass="entr" presetSubtype="8" fill="hold" nodeType="afterEffect">
                                  <p:stCondLst>
                                    <p:cond delay="0"/>
                                  </p:stCondLst>
                                  <p:childTnLst>
                                    <p:set>
                                      <p:cBhvr>
                                        <p:cTn id="266" dur="1" fill="hold">
                                          <p:stCondLst>
                                            <p:cond delay="0"/>
                                          </p:stCondLst>
                                        </p:cTn>
                                        <p:tgtEl>
                                          <p:spTgt spid="63"/>
                                        </p:tgtEl>
                                        <p:attrNameLst>
                                          <p:attrName>style.visibility</p:attrName>
                                        </p:attrNameLst>
                                      </p:cBhvr>
                                      <p:to>
                                        <p:strVal val="visible"/>
                                      </p:to>
                                    </p:set>
                                    <p:animEffect transition="in" filter="wipe(left)">
                                      <p:cBhvr>
                                        <p:cTn id="26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9" grpId="0" animBg="1"/>
      <p:bldP spid="10" grpId="0" animBg="1"/>
      <p:bldP spid="14" grpId="0" animBg="1"/>
      <p:bldP spid="16" grpId="0"/>
      <p:bldP spid="17" grpId="0"/>
      <p:bldP spid="18" grpId="0" animBg="1"/>
      <p:bldP spid="20" grpId="0" animBg="1"/>
      <p:bldP spid="21" grpId="0" animBg="1"/>
      <p:bldP spid="22" grpId="0" animBg="1"/>
      <p:bldP spid="24" grpId="0" animBg="1"/>
      <p:bldP spid="25" grpId="0"/>
      <p:bldP spid="26" grpId="0"/>
      <p:bldP spid="27" grpId="0" animBg="1"/>
      <p:bldP spid="29" grpId="0" animBg="1"/>
      <p:bldP spid="30" grpId="0" animBg="1"/>
      <p:bldP spid="31" grpId="0" animBg="1"/>
      <p:bldP spid="33" grpId="0" animBg="1"/>
      <p:bldP spid="34" grpId="0"/>
      <p:bldP spid="35" grpId="0"/>
      <p:bldP spid="45" grpId="0" animBg="1"/>
      <p:bldP spid="46" grpId="0" animBg="1"/>
      <p:bldP spid="47" grpId="0" animBg="1"/>
      <p:bldP spid="48" grpId="0" animBg="1"/>
      <p:bldP spid="50" grpId="0" animBg="1"/>
      <p:bldP spid="51" grpId="0"/>
      <p:bldP spid="52" grpId="0"/>
      <p:bldP spid="53" grpId="0" animBg="1"/>
      <p:bldP spid="55" grpId="0" animBg="1"/>
      <p:bldP spid="56" grpId="0" animBg="1"/>
      <p:bldP spid="57" grpId="0" animBg="1"/>
      <p:bldP spid="59" grpId="0" animBg="1"/>
      <p:bldP spid="60" grpId="0"/>
      <p:bldP spid="61"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id="{F272CB9A-11DA-403F-8A2C-8ACABB9E55E3}"/>
              </a:ext>
            </a:extLst>
          </p:cNvPr>
          <p:cNvCxnSpPr/>
          <p:nvPr/>
        </p:nvCxnSpPr>
        <p:spPr>
          <a:xfrm>
            <a:off x="4631316" y="2996489"/>
            <a:ext cx="168965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7E87360-F24A-47BA-928F-2F0179FA8620}"/>
              </a:ext>
            </a:extLst>
          </p:cNvPr>
          <p:cNvCxnSpPr/>
          <p:nvPr/>
        </p:nvCxnSpPr>
        <p:spPr>
          <a:xfrm>
            <a:off x="6309761" y="2996489"/>
            <a:ext cx="168965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8346D99-21A2-4F27-AB30-6BF25A60C3AC}"/>
              </a:ext>
            </a:extLst>
          </p:cNvPr>
          <p:cNvCxnSpPr>
            <a:cxnSpLocks/>
          </p:cNvCxnSpPr>
          <p:nvPr/>
        </p:nvCxnSpPr>
        <p:spPr>
          <a:xfrm>
            <a:off x="7999414" y="2996489"/>
            <a:ext cx="1153886"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92DD698-41EA-44B3-A338-53428D7D5050}"/>
              </a:ext>
            </a:extLst>
          </p:cNvPr>
          <p:cNvCxnSpPr/>
          <p:nvPr/>
        </p:nvCxnSpPr>
        <p:spPr>
          <a:xfrm>
            <a:off x="2933504" y="2996489"/>
            <a:ext cx="168965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141C71E-E08E-4C35-AF33-12A46FFB4E28}"/>
              </a:ext>
            </a:extLst>
          </p:cNvPr>
          <p:cNvCxnSpPr/>
          <p:nvPr/>
        </p:nvCxnSpPr>
        <p:spPr>
          <a:xfrm>
            <a:off x="1243429" y="2996489"/>
            <a:ext cx="168965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Arc 10">
            <a:extLst>
              <a:ext uri="{FF2B5EF4-FFF2-40B4-BE49-F238E27FC236}">
                <a16:creationId xmlns:a16="http://schemas.microsoft.com/office/drawing/2014/main" id="{AF54DAFC-72BF-4C18-B451-30110FC8EBCC}"/>
              </a:ext>
            </a:extLst>
          </p:cNvPr>
          <p:cNvSpPr/>
          <p:nvPr/>
        </p:nvSpPr>
        <p:spPr>
          <a:xfrm>
            <a:off x="862948" y="2651803"/>
            <a:ext cx="689372" cy="68937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buClrTx/>
            </a:pPr>
            <a:endParaRPr lang="en-US" sz="1350" kern="1200">
              <a:solidFill>
                <a:prstClr val="black"/>
              </a:solidFill>
              <a:latin typeface="Calibri" panose="020F0502020204030204"/>
            </a:endParaRPr>
          </a:p>
        </p:txBody>
      </p:sp>
      <p:cxnSp>
        <p:nvCxnSpPr>
          <p:cNvPr id="7" name="Straight Connector 6">
            <a:extLst>
              <a:ext uri="{FF2B5EF4-FFF2-40B4-BE49-F238E27FC236}">
                <a16:creationId xmlns:a16="http://schemas.microsoft.com/office/drawing/2014/main" id="{6AB54977-33F8-4105-824C-3D0C493D5B00}"/>
              </a:ext>
            </a:extLst>
          </p:cNvPr>
          <p:cNvCxnSpPr>
            <a:cxnSpLocks/>
          </p:cNvCxnSpPr>
          <p:nvPr/>
        </p:nvCxnSpPr>
        <p:spPr>
          <a:xfrm>
            <a:off x="0" y="2996489"/>
            <a:ext cx="1153886"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BADB8234-7655-4312-99D5-ACC91B4B894B}"/>
              </a:ext>
            </a:extLst>
          </p:cNvPr>
          <p:cNvSpPr/>
          <p:nvPr/>
        </p:nvSpPr>
        <p:spPr>
          <a:xfrm>
            <a:off x="1136196" y="2925052"/>
            <a:ext cx="142875" cy="142875"/>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9" name="Circle: Hollow 8">
            <a:extLst>
              <a:ext uri="{FF2B5EF4-FFF2-40B4-BE49-F238E27FC236}">
                <a16:creationId xmlns:a16="http://schemas.microsoft.com/office/drawing/2014/main" id="{868629C6-9D56-44C4-A90C-D16F2E7AA94B}"/>
              </a:ext>
            </a:extLst>
          </p:cNvPr>
          <p:cNvSpPr/>
          <p:nvPr/>
        </p:nvSpPr>
        <p:spPr>
          <a:xfrm>
            <a:off x="1046899" y="2835754"/>
            <a:ext cx="321470" cy="321470"/>
          </a:xfrm>
          <a:prstGeom prst="donut">
            <a:avLst>
              <a:gd name="adj" fmla="val 5281"/>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10" name="Circle: Hollow 9">
            <a:extLst>
              <a:ext uri="{FF2B5EF4-FFF2-40B4-BE49-F238E27FC236}">
                <a16:creationId xmlns:a16="http://schemas.microsoft.com/office/drawing/2014/main" id="{1E0E5245-3E9D-45CB-A2A2-78E37536928E}"/>
              </a:ext>
            </a:extLst>
          </p:cNvPr>
          <p:cNvSpPr/>
          <p:nvPr/>
        </p:nvSpPr>
        <p:spPr>
          <a:xfrm>
            <a:off x="947245" y="2736100"/>
            <a:ext cx="520778" cy="520778"/>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cxnSp>
        <p:nvCxnSpPr>
          <p:cNvPr id="12" name="Straight Connector 11">
            <a:extLst>
              <a:ext uri="{FF2B5EF4-FFF2-40B4-BE49-F238E27FC236}">
                <a16:creationId xmlns:a16="http://schemas.microsoft.com/office/drawing/2014/main" id="{1B8353AA-1A28-4FAD-AF44-130B899BAAE4}"/>
              </a:ext>
            </a:extLst>
          </p:cNvPr>
          <p:cNvCxnSpPr>
            <a:cxnSpLocks/>
          </p:cNvCxnSpPr>
          <p:nvPr/>
        </p:nvCxnSpPr>
        <p:spPr>
          <a:xfrm flipV="1">
            <a:off x="1207634" y="3256879"/>
            <a:ext cx="0" cy="775040"/>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36B49B4F-63E8-4430-9059-553CBCA3AB43}"/>
              </a:ext>
            </a:extLst>
          </p:cNvPr>
          <p:cNvSpPr/>
          <p:nvPr/>
        </p:nvSpPr>
        <p:spPr>
          <a:xfrm>
            <a:off x="1161044" y="4013069"/>
            <a:ext cx="93180" cy="9318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16" name="TextBox 15">
            <a:extLst>
              <a:ext uri="{FF2B5EF4-FFF2-40B4-BE49-F238E27FC236}">
                <a16:creationId xmlns:a16="http://schemas.microsoft.com/office/drawing/2014/main" id="{E959B938-7387-4E6C-B81C-CA1B61488588}"/>
              </a:ext>
            </a:extLst>
          </p:cNvPr>
          <p:cNvSpPr txBox="1"/>
          <p:nvPr/>
        </p:nvSpPr>
        <p:spPr>
          <a:xfrm>
            <a:off x="639364" y="2221373"/>
            <a:ext cx="1136540" cy="507831"/>
          </a:xfrm>
          <a:prstGeom prst="rect">
            <a:avLst/>
          </a:prstGeom>
          <a:noFill/>
        </p:spPr>
        <p:txBody>
          <a:bodyPr wrap="square" rtlCol="0">
            <a:spAutoFit/>
          </a:bodyPr>
          <a:lstStyle/>
          <a:p>
            <a:pPr algn="ctr" defTabSz="685800">
              <a:buClrTx/>
            </a:pPr>
            <a:r>
              <a:rPr lang="en-US" sz="2700" kern="1200" dirty="0">
                <a:solidFill>
                  <a:srgbClr val="03A1A4"/>
                </a:solidFill>
                <a:latin typeface="Century Gothic" panose="020B0502020202020204" pitchFamily="34" charset="0"/>
                <a:ea typeface="+mn-ea"/>
                <a:cs typeface="+mn-cs"/>
              </a:rPr>
              <a:t>2011</a:t>
            </a:r>
          </a:p>
        </p:txBody>
      </p:sp>
      <p:sp>
        <p:nvSpPr>
          <p:cNvPr id="17" name="TextBox 16">
            <a:extLst>
              <a:ext uri="{FF2B5EF4-FFF2-40B4-BE49-F238E27FC236}">
                <a16:creationId xmlns:a16="http://schemas.microsoft.com/office/drawing/2014/main" id="{E623F98E-5FFF-4701-A99F-87B202C66033}"/>
              </a:ext>
            </a:extLst>
          </p:cNvPr>
          <p:cNvSpPr txBox="1"/>
          <p:nvPr/>
        </p:nvSpPr>
        <p:spPr>
          <a:xfrm>
            <a:off x="410930" y="4202239"/>
            <a:ext cx="2400782" cy="253916"/>
          </a:xfrm>
          <a:prstGeom prst="rect">
            <a:avLst/>
          </a:prstGeom>
          <a:noFill/>
        </p:spPr>
        <p:txBody>
          <a:bodyPr wrap="square" rtlCol="0">
            <a:spAutoFit/>
          </a:bodyPr>
          <a:lstStyle/>
          <a:p>
            <a:pPr defTabSz="685800">
              <a:buClrTx/>
            </a:pPr>
            <a:r>
              <a:rPr lang="en-GB" sz="1050" kern="1200" dirty="0">
                <a:solidFill>
                  <a:schemeClr val="bg1"/>
                </a:solidFill>
                <a:latin typeface="Century Gothic" panose="020B0502020202020204" pitchFamily="34" charset="0"/>
                <a:ea typeface="+mn-ea"/>
                <a:cs typeface="+mn-cs"/>
              </a:rPr>
              <a:t>Minecraft</a:t>
            </a:r>
            <a:endParaRPr lang="en-US" sz="1050" kern="1200" dirty="0">
              <a:solidFill>
                <a:schemeClr val="bg1"/>
              </a:solidFill>
              <a:latin typeface="Century Gothic" panose="020B0502020202020204" pitchFamily="34" charset="0"/>
              <a:ea typeface="+mn-ea"/>
              <a:cs typeface="+mn-cs"/>
            </a:endParaRPr>
          </a:p>
        </p:txBody>
      </p:sp>
      <p:sp>
        <p:nvSpPr>
          <p:cNvPr id="18" name="Arc 17">
            <a:extLst>
              <a:ext uri="{FF2B5EF4-FFF2-40B4-BE49-F238E27FC236}">
                <a16:creationId xmlns:a16="http://schemas.microsoft.com/office/drawing/2014/main" id="{B54B9C7B-4DA7-40E1-B723-68758EB971FE}"/>
              </a:ext>
            </a:extLst>
          </p:cNvPr>
          <p:cNvSpPr/>
          <p:nvPr/>
        </p:nvSpPr>
        <p:spPr>
          <a:xfrm rot="5400000">
            <a:off x="2541806" y="2651803"/>
            <a:ext cx="689372" cy="68937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20" name="Oval 19">
            <a:extLst>
              <a:ext uri="{FF2B5EF4-FFF2-40B4-BE49-F238E27FC236}">
                <a16:creationId xmlns:a16="http://schemas.microsoft.com/office/drawing/2014/main" id="{037A3CB3-AA60-41C6-B92B-B84EC0A87E61}"/>
              </a:ext>
            </a:extLst>
          </p:cNvPr>
          <p:cNvSpPr/>
          <p:nvPr/>
        </p:nvSpPr>
        <p:spPr>
          <a:xfrm>
            <a:off x="2815055" y="2925052"/>
            <a:ext cx="142875" cy="142875"/>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1" name="Circle: Hollow 20">
            <a:extLst>
              <a:ext uri="{FF2B5EF4-FFF2-40B4-BE49-F238E27FC236}">
                <a16:creationId xmlns:a16="http://schemas.microsoft.com/office/drawing/2014/main" id="{5AB77009-91CD-4089-A339-205E1FD860BA}"/>
              </a:ext>
            </a:extLst>
          </p:cNvPr>
          <p:cNvSpPr/>
          <p:nvPr/>
        </p:nvSpPr>
        <p:spPr>
          <a:xfrm>
            <a:off x="2725757" y="2835754"/>
            <a:ext cx="321470" cy="321470"/>
          </a:xfrm>
          <a:prstGeom prst="donut">
            <a:avLst>
              <a:gd name="adj" fmla="val 5281"/>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22" name="Circle: Hollow 21">
            <a:extLst>
              <a:ext uri="{FF2B5EF4-FFF2-40B4-BE49-F238E27FC236}">
                <a16:creationId xmlns:a16="http://schemas.microsoft.com/office/drawing/2014/main" id="{EB4F978A-6973-4038-9D44-C992F6903D28}"/>
              </a:ext>
            </a:extLst>
          </p:cNvPr>
          <p:cNvSpPr/>
          <p:nvPr/>
        </p:nvSpPr>
        <p:spPr>
          <a:xfrm>
            <a:off x="2626103" y="2736100"/>
            <a:ext cx="520778" cy="520778"/>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cxnSp>
        <p:nvCxnSpPr>
          <p:cNvPr id="23" name="Straight Connector 22">
            <a:extLst>
              <a:ext uri="{FF2B5EF4-FFF2-40B4-BE49-F238E27FC236}">
                <a16:creationId xmlns:a16="http://schemas.microsoft.com/office/drawing/2014/main" id="{7982AF7D-7FF0-494C-891D-C601C69FAD64}"/>
              </a:ext>
            </a:extLst>
          </p:cNvPr>
          <p:cNvCxnSpPr>
            <a:cxnSpLocks/>
          </p:cNvCxnSpPr>
          <p:nvPr/>
        </p:nvCxnSpPr>
        <p:spPr>
          <a:xfrm flipV="1">
            <a:off x="2886493" y="1961061"/>
            <a:ext cx="0" cy="775040"/>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D26033AC-E99E-4309-BD9B-47A98BA0DEA7}"/>
              </a:ext>
            </a:extLst>
          </p:cNvPr>
          <p:cNvSpPr/>
          <p:nvPr/>
        </p:nvSpPr>
        <p:spPr>
          <a:xfrm>
            <a:off x="2839902" y="1926293"/>
            <a:ext cx="93180" cy="9318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5" name="TextBox 24">
            <a:extLst>
              <a:ext uri="{FF2B5EF4-FFF2-40B4-BE49-F238E27FC236}">
                <a16:creationId xmlns:a16="http://schemas.microsoft.com/office/drawing/2014/main" id="{D297ECE7-7E0E-48D0-9C27-6FB0E3DB79DD}"/>
              </a:ext>
            </a:extLst>
          </p:cNvPr>
          <p:cNvSpPr txBox="1"/>
          <p:nvPr/>
        </p:nvSpPr>
        <p:spPr>
          <a:xfrm>
            <a:off x="2318222" y="3286959"/>
            <a:ext cx="1136540" cy="507831"/>
          </a:xfrm>
          <a:prstGeom prst="rect">
            <a:avLst/>
          </a:prstGeom>
          <a:noFill/>
        </p:spPr>
        <p:txBody>
          <a:bodyPr wrap="square" rtlCol="0">
            <a:spAutoFit/>
          </a:bodyPr>
          <a:lstStyle/>
          <a:p>
            <a:pPr algn="ctr" defTabSz="685800">
              <a:buClrTx/>
            </a:pPr>
            <a:r>
              <a:rPr lang="en-US" sz="2700" kern="1200" dirty="0">
                <a:solidFill>
                  <a:srgbClr val="EE9524"/>
                </a:solidFill>
                <a:latin typeface="Century Gothic" panose="020B0502020202020204" pitchFamily="34" charset="0"/>
                <a:ea typeface="+mn-ea"/>
                <a:cs typeface="+mn-cs"/>
              </a:rPr>
              <a:t>2017</a:t>
            </a:r>
          </a:p>
        </p:txBody>
      </p:sp>
      <p:sp>
        <p:nvSpPr>
          <p:cNvPr id="26" name="TextBox 25">
            <a:extLst>
              <a:ext uri="{FF2B5EF4-FFF2-40B4-BE49-F238E27FC236}">
                <a16:creationId xmlns:a16="http://schemas.microsoft.com/office/drawing/2014/main" id="{7DEA27D8-0CF3-496D-AD7D-2076231DE52C}"/>
              </a:ext>
            </a:extLst>
          </p:cNvPr>
          <p:cNvSpPr txBox="1"/>
          <p:nvPr/>
        </p:nvSpPr>
        <p:spPr>
          <a:xfrm>
            <a:off x="2025392" y="1444581"/>
            <a:ext cx="2400782" cy="415498"/>
          </a:xfrm>
          <a:prstGeom prst="rect">
            <a:avLst/>
          </a:prstGeom>
          <a:noFill/>
        </p:spPr>
        <p:txBody>
          <a:bodyPr wrap="square" rtlCol="0">
            <a:spAutoFit/>
          </a:bodyPr>
          <a:lstStyle/>
          <a:p>
            <a:pPr marL="214313" indent="-214313" defTabSz="685800">
              <a:buClrTx/>
              <a:buFont typeface="Arial" panose="020B0604020202020204" pitchFamily="34" charset="0"/>
              <a:buChar char="•"/>
            </a:pPr>
            <a:r>
              <a:rPr lang="en-GB" sz="1050" kern="1200" dirty="0">
                <a:solidFill>
                  <a:schemeClr val="bg1"/>
                </a:solidFill>
                <a:latin typeface="Century Gothic" panose="020B0502020202020204" pitchFamily="34" charset="0"/>
                <a:ea typeface="+mn-ea"/>
                <a:cs typeface="+mn-cs"/>
              </a:rPr>
              <a:t>Adopt me</a:t>
            </a:r>
            <a:endParaRPr lang="en-US" sz="1050" kern="1200" dirty="0">
              <a:solidFill>
                <a:schemeClr val="bg1"/>
              </a:solidFill>
              <a:latin typeface="Century Gothic" panose="020B0502020202020204" pitchFamily="34" charset="0"/>
              <a:ea typeface="+mn-ea"/>
              <a:cs typeface="+mn-cs"/>
            </a:endParaRPr>
          </a:p>
          <a:p>
            <a:pPr marL="214313" indent="-214313" defTabSz="685800">
              <a:buClrTx/>
              <a:buFont typeface="Arial" panose="020B0604020202020204" pitchFamily="34" charset="0"/>
              <a:buChar char="•"/>
            </a:pPr>
            <a:r>
              <a:rPr lang="en-GB" sz="1050" kern="1200" dirty="0">
                <a:solidFill>
                  <a:schemeClr val="bg1"/>
                </a:solidFill>
                <a:latin typeface="Century Gothic" panose="020B0502020202020204" pitchFamily="34" charset="0"/>
                <a:ea typeface="+mn-ea"/>
                <a:cs typeface="+mn-cs"/>
              </a:rPr>
              <a:t>Fortnite</a:t>
            </a:r>
            <a:endParaRPr lang="en-US" sz="1050" kern="1200" dirty="0">
              <a:solidFill>
                <a:schemeClr val="bg1"/>
              </a:solidFill>
              <a:latin typeface="Century Gothic" panose="020B0502020202020204" pitchFamily="34" charset="0"/>
              <a:ea typeface="+mn-ea"/>
              <a:cs typeface="+mn-cs"/>
            </a:endParaRPr>
          </a:p>
        </p:txBody>
      </p:sp>
      <p:sp>
        <p:nvSpPr>
          <p:cNvPr id="27" name="Arc 26">
            <a:extLst>
              <a:ext uri="{FF2B5EF4-FFF2-40B4-BE49-F238E27FC236}">
                <a16:creationId xmlns:a16="http://schemas.microsoft.com/office/drawing/2014/main" id="{A2636062-43D3-463C-B6BD-741D547DE965}"/>
              </a:ext>
            </a:extLst>
          </p:cNvPr>
          <p:cNvSpPr/>
          <p:nvPr/>
        </p:nvSpPr>
        <p:spPr>
          <a:xfrm>
            <a:off x="4231881" y="2651803"/>
            <a:ext cx="689372" cy="68937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29" name="Oval 28">
            <a:extLst>
              <a:ext uri="{FF2B5EF4-FFF2-40B4-BE49-F238E27FC236}">
                <a16:creationId xmlns:a16="http://schemas.microsoft.com/office/drawing/2014/main" id="{CDCB9A2B-6699-4804-99AE-7A924FDA4340}"/>
              </a:ext>
            </a:extLst>
          </p:cNvPr>
          <p:cNvSpPr/>
          <p:nvPr/>
        </p:nvSpPr>
        <p:spPr>
          <a:xfrm>
            <a:off x="4505129" y="2925052"/>
            <a:ext cx="142875" cy="142875"/>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30" name="Circle: Hollow 29">
            <a:extLst>
              <a:ext uri="{FF2B5EF4-FFF2-40B4-BE49-F238E27FC236}">
                <a16:creationId xmlns:a16="http://schemas.microsoft.com/office/drawing/2014/main" id="{3A6CDF07-EF0B-4379-8FBF-3718BD896047}"/>
              </a:ext>
            </a:extLst>
          </p:cNvPr>
          <p:cNvSpPr/>
          <p:nvPr/>
        </p:nvSpPr>
        <p:spPr>
          <a:xfrm>
            <a:off x="4415832" y="2835754"/>
            <a:ext cx="321470" cy="321470"/>
          </a:xfrm>
          <a:prstGeom prst="donut">
            <a:avLst>
              <a:gd name="adj" fmla="val 5281"/>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31" name="Circle: Hollow 30">
            <a:extLst>
              <a:ext uri="{FF2B5EF4-FFF2-40B4-BE49-F238E27FC236}">
                <a16:creationId xmlns:a16="http://schemas.microsoft.com/office/drawing/2014/main" id="{FB3E2DCF-4068-4715-BD27-13370B541EAC}"/>
              </a:ext>
            </a:extLst>
          </p:cNvPr>
          <p:cNvSpPr/>
          <p:nvPr/>
        </p:nvSpPr>
        <p:spPr>
          <a:xfrm>
            <a:off x="4316178" y="2736100"/>
            <a:ext cx="520778" cy="520778"/>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cxnSp>
        <p:nvCxnSpPr>
          <p:cNvPr id="32" name="Straight Connector 31">
            <a:extLst>
              <a:ext uri="{FF2B5EF4-FFF2-40B4-BE49-F238E27FC236}">
                <a16:creationId xmlns:a16="http://schemas.microsoft.com/office/drawing/2014/main" id="{EA49CDC4-E9AD-4789-BEA6-BFF07A73111B}"/>
              </a:ext>
            </a:extLst>
          </p:cNvPr>
          <p:cNvCxnSpPr>
            <a:cxnSpLocks/>
          </p:cNvCxnSpPr>
          <p:nvPr/>
        </p:nvCxnSpPr>
        <p:spPr>
          <a:xfrm flipV="1">
            <a:off x="4576568" y="3256879"/>
            <a:ext cx="0" cy="775040"/>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DD4A8794-EADF-4527-95C6-C9D6781E9C8E}"/>
              </a:ext>
            </a:extLst>
          </p:cNvPr>
          <p:cNvSpPr/>
          <p:nvPr/>
        </p:nvSpPr>
        <p:spPr>
          <a:xfrm>
            <a:off x="4529977" y="4013069"/>
            <a:ext cx="93180" cy="9318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34" name="TextBox 33">
            <a:extLst>
              <a:ext uri="{FF2B5EF4-FFF2-40B4-BE49-F238E27FC236}">
                <a16:creationId xmlns:a16="http://schemas.microsoft.com/office/drawing/2014/main" id="{4BE7D141-E60D-4B00-AA4B-1F588212DCAD}"/>
              </a:ext>
            </a:extLst>
          </p:cNvPr>
          <p:cNvSpPr txBox="1"/>
          <p:nvPr/>
        </p:nvSpPr>
        <p:spPr>
          <a:xfrm>
            <a:off x="4008297" y="2221373"/>
            <a:ext cx="1136540" cy="507831"/>
          </a:xfrm>
          <a:prstGeom prst="rect">
            <a:avLst/>
          </a:prstGeom>
          <a:noFill/>
        </p:spPr>
        <p:txBody>
          <a:bodyPr wrap="square" rtlCol="0">
            <a:spAutoFit/>
          </a:bodyPr>
          <a:lstStyle/>
          <a:p>
            <a:pPr algn="ctr" defTabSz="685800">
              <a:buClrTx/>
            </a:pPr>
            <a:r>
              <a:rPr lang="en-US" sz="2700" kern="1200" dirty="0">
                <a:solidFill>
                  <a:srgbClr val="EF3078"/>
                </a:solidFill>
                <a:latin typeface="Century Gothic" panose="020B0502020202020204" pitchFamily="34" charset="0"/>
                <a:ea typeface="+mn-ea"/>
                <a:cs typeface="+mn-cs"/>
              </a:rPr>
              <a:t>2018</a:t>
            </a:r>
          </a:p>
        </p:txBody>
      </p:sp>
      <p:sp>
        <p:nvSpPr>
          <p:cNvPr id="35" name="TextBox 34">
            <a:extLst>
              <a:ext uri="{FF2B5EF4-FFF2-40B4-BE49-F238E27FC236}">
                <a16:creationId xmlns:a16="http://schemas.microsoft.com/office/drawing/2014/main" id="{0A5C5A36-EC92-462F-BB70-6A797D63B1DD}"/>
              </a:ext>
            </a:extLst>
          </p:cNvPr>
          <p:cNvSpPr txBox="1"/>
          <p:nvPr/>
        </p:nvSpPr>
        <p:spPr>
          <a:xfrm>
            <a:off x="3779863" y="4202239"/>
            <a:ext cx="2400782" cy="253916"/>
          </a:xfrm>
          <a:prstGeom prst="rect">
            <a:avLst/>
          </a:prstGeom>
          <a:noFill/>
        </p:spPr>
        <p:txBody>
          <a:bodyPr wrap="square" rtlCol="0">
            <a:spAutoFit/>
          </a:bodyPr>
          <a:lstStyle/>
          <a:p>
            <a:pPr defTabSz="685800">
              <a:buClrTx/>
            </a:pPr>
            <a:r>
              <a:rPr lang="en-GB" sz="1050" kern="1200" dirty="0">
                <a:solidFill>
                  <a:schemeClr val="bg1"/>
                </a:solidFill>
                <a:latin typeface="Century Gothic" panose="020B0502020202020204" pitchFamily="34" charset="0"/>
                <a:ea typeface="+mn-ea"/>
                <a:cs typeface="+mn-cs"/>
              </a:rPr>
              <a:t>Fortnite Creative Mode</a:t>
            </a:r>
            <a:endParaRPr lang="en-US" sz="1050" kern="1200" dirty="0">
              <a:solidFill>
                <a:schemeClr val="bg1"/>
              </a:solidFill>
              <a:latin typeface="Century Gothic" panose="020B0502020202020204" pitchFamily="34" charset="0"/>
              <a:ea typeface="+mn-ea"/>
              <a:cs typeface="+mn-cs"/>
            </a:endParaRPr>
          </a:p>
        </p:txBody>
      </p:sp>
      <p:sp>
        <p:nvSpPr>
          <p:cNvPr id="45" name="Arc 44">
            <a:extLst>
              <a:ext uri="{FF2B5EF4-FFF2-40B4-BE49-F238E27FC236}">
                <a16:creationId xmlns:a16="http://schemas.microsoft.com/office/drawing/2014/main" id="{E3730103-7F8D-4792-83EE-5FFC4A5D2274}"/>
              </a:ext>
            </a:extLst>
          </p:cNvPr>
          <p:cNvSpPr/>
          <p:nvPr/>
        </p:nvSpPr>
        <p:spPr>
          <a:xfrm rot="5400000">
            <a:off x="5929693" y="2651803"/>
            <a:ext cx="689372" cy="68937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46" name="Oval 45">
            <a:extLst>
              <a:ext uri="{FF2B5EF4-FFF2-40B4-BE49-F238E27FC236}">
                <a16:creationId xmlns:a16="http://schemas.microsoft.com/office/drawing/2014/main" id="{86694F26-80D5-467D-94C4-C9C860517F5F}"/>
              </a:ext>
            </a:extLst>
          </p:cNvPr>
          <p:cNvSpPr/>
          <p:nvPr/>
        </p:nvSpPr>
        <p:spPr>
          <a:xfrm>
            <a:off x="6202941" y="2925052"/>
            <a:ext cx="142875" cy="142875"/>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7" name="Circle: Hollow 46">
            <a:extLst>
              <a:ext uri="{FF2B5EF4-FFF2-40B4-BE49-F238E27FC236}">
                <a16:creationId xmlns:a16="http://schemas.microsoft.com/office/drawing/2014/main" id="{B0789B4A-0620-4211-9109-6DBE9A07FE51}"/>
              </a:ext>
            </a:extLst>
          </p:cNvPr>
          <p:cNvSpPr/>
          <p:nvPr/>
        </p:nvSpPr>
        <p:spPr>
          <a:xfrm>
            <a:off x="6113644" y="2835754"/>
            <a:ext cx="321470" cy="321470"/>
          </a:xfrm>
          <a:prstGeom prst="donut">
            <a:avLst>
              <a:gd name="adj" fmla="val 5281"/>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48" name="Circle: Hollow 47">
            <a:extLst>
              <a:ext uri="{FF2B5EF4-FFF2-40B4-BE49-F238E27FC236}">
                <a16:creationId xmlns:a16="http://schemas.microsoft.com/office/drawing/2014/main" id="{9C63B36C-028C-4461-9179-02E81EA9B830}"/>
              </a:ext>
            </a:extLst>
          </p:cNvPr>
          <p:cNvSpPr/>
          <p:nvPr/>
        </p:nvSpPr>
        <p:spPr>
          <a:xfrm>
            <a:off x="6013990" y="2736100"/>
            <a:ext cx="520778" cy="520778"/>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cxnSp>
        <p:nvCxnSpPr>
          <p:cNvPr id="49" name="Straight Connector 48">
            <a:extLst>
              <a:ext uri="{FF2B5EF4-FFF2-40B4-BE49-F238E27FC236}">
                <a16:creationId xmlns:a16="http://schemas.microsoft.com/office/drawing/2014/main" id="{15E6C7CE-0DCB-4A82-B08E-519AC3270B85}"/>
              </a:ext>
            </a:extLst>
          </p:cNvPr>
          <p:cNvCxnSpPr>
            <a:cxnSpLocks/>
          </p:cNvCxnSpPr>
          <p:nvPr/>
        </p:nvCxnSpPr>
        <p:spPr>
          <a:xfrm flipV="1">
            <a:off x="6274379" y="1961061"/>
            <a:ext cx="0" cy="775040"/>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4CFE38F3-7830-46D8-95EE-69DB62ED465D}"/>
              </a:ext>
            </a:extLst>
          </p:cNvPr>
          <p:cNvSpPr/>
          <p:nvPr/>
        </p:nvSpPr>
        <p:spPr>
          <a:xfrm>
            <a:off x="6227789" y="1926293"/>
            <a:ext cx="93180" cy="9318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51" name="TextBox 50">
            <a:extLst>
              <a:ext uri="{FF2B5EF4-FFF2-40B4-BE49-F238E27FC236}">
                <a16:creationId xmlns:a16="http://schemas.microsoft.com/office/drawing/2014/main" id="{65F62DC2-C651-4B22-B4CB-1846861868F6}"/>
              </a:ext>
            </a:extLst>
          </p:cNvPr>
          <p:cNvSpPr txBox="1"/>
          <p:nvPr/>
        </p:nvSpPr>
        <p:spPr>
          <a:xfrm>
            <a:off x="5706109" y="3286959"/>
            <a:ext cx="1136540" cy="507831"/>
          </a:xfrm>
          <a:prstGeom prst="rect">
            <a:avLst/>
          </a:prstGeom>
          <a:noFill/>
        </p:spPr>
        <p:txBody>
          <a:bodyPr wrap="square" rtlCol="0">
            <a:spAutoFit/>
          </a:bodyPr>
          <a:lstStyle/>
          <a:p>
            <a:pPr algn="ctr" defTabSz="685800">
              <a:buClrTx/>
            </a:pPr>
            <a:r>
              <a:rPr lang="en-US" sz="2700" kern="1200" dirty="0">
                <a:solidFill>
                  <a:srgbClr val="1C7CBB"/>
                </a:solidFill>
                <a:latin typeface="Century Gothic" panose="020B0502020202020204" pitchFamily="34" charset="0"/>
                <a:ea typeface="+mn-ea"/>
                <a:cs typeface="+mn-cs"/>
              </a:rPr>
              <a:t>2020</a:t>
            </a:r>
          </a:p>
        </p:txBody>
      </p:sp>
      <p:sp>
        <p:nvSpPr>
          <p:cNvPr id="52" name="TextBox 51">
            <a:extLst>
              <a:ext uri="{FF2B5EF4-FFF2-40B4-BE49-F238E27FC236}">
                <a16:creationId xmlns:a16="http://schemas.microsoft.com/office/drawing/2014/main" id="{44337E62-7F21-4CD3-9B0D-507A64DF7728}"/>
              </a:ext>
            </a:extLst>
          </p:cNvPr>
          <p:cNvSpPr txBox="1"/>
          <p:nvPr/>
        </p:nvSpPr>
        <p:spPr>
          <a:xfrm>
            <a:off x="5432009" y="1524383"/>
            <a:ext cx="2400782" cy="253916"/>
          </a:xfrm>
          <a:prstGeom prst="rect">
            <a:avLst/>
          </a:prstGeom>
          <a:noFill/>
        </p:spPr>
        <p:txBody>
          <a:bodyPr wrap="square" rtlCol="0">
            <a:spAutoFit/>
          </a:bodyPr>
          <a:lstStyle/>
          <a:p>
            <a:pPr defTabSz="685800">
              <a:buClrTx/>
            </a:pPr>
            <a:r>
              <a:rPr lang="en-GB" sz="1050" kern="1200" dirty="0">
                <a:solidFill>
                  <a:schemeClr val="bg1"/>
                </a:solidFill>
                <a:latin typeface="Century Gothic" panose="020B0502020202020204" pitchFamily="34" charset="0"/>
                <a:ea typeface="+mn-ea"/>
                <a:cs typeface="+mn-cs"/>
              </a:rPr>
              <a:t>Travis Scott concert on Fortnite</a:t>
            </a:r>
            <a:endParaRPr lang="en-US" sz="1050" kern="1200" dirty="0">
              <a:solidFill>
                <a:schemeClr val="bg1"/>
              </a:solidFill>
              <a:latin typeface="Century Gothic" panose="020B0502020202020204" pitchFamily="34" charset="0"/>
              <a:ea typeface="+mn-ea"/>
              <a:cs typeface="+mn-cs"/>
            </a:endParaRPr>
          </a:p>
        </p:txBody>
      </p:sp>
      <p:sp>
        <p:nvSpPr>
          <p:cNvPr id="53" name="Arc 52">
            <a:extLst>
              <a:ext uri="{FF2B5EF4-FFF2-40B4-BE49-F238E27FC236}">
                <a16:creationId xmlns:a16="http://schemas.microsoft.com/office/drawing/2014/main" id="{FC85B459-7BA2-4C61-9178-E1CE5EFAEC56}"/>
              </a:ext>
            </a:extLst>
          </p:cNvPr>
          <p:cNvSpPr/>
          <p:nvPr/>
        </p:nvSpPr>
        <p:spPr>
          <a:xfrm>
            <a:off x="7608138" y="2651803"/>
            <a:ext cx="689372" cy="68937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55" name="Oval 54">
            <a:extLst>
              <a:ext uri="{FF2B5EF4-FFF2-40B4-BE49-F238E27FC236}">
                <a16:creationId xmlns:a16="http://schemas.microsoft.com/office/drawing/2014/main" id="{4A6EEA54-5314-432F-B5DF-B223248AB8AA}"/>
              </a:ext>
            </a:extLst>
          </p:cNvPr>
          <p:cNvSpPr/>
          <p:nvPr/>
        </p:nvSpPr>
        <p:spPr>
          <a:xfrm>
            <a:off x="7881386" y="2925052"/>
            <a:ext cx="142875" cy="14287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
        <p:nvSpPr>
          <p:cNvPr id="56" name="Circle: Hollow 55">
            <a:extLst>
              <a:ext uri="{FF2B5EF4-FFF2-40B4-BE49-F238E27FC236}">
                <a16:creationId xmlns:a16="http://schemas.microsoft.com/office/drawing/2014/main" id="{0C983C23-7914-456E-AA37-90FEEBD851C0}"/>
              </a:ext>
            </a:extLst>
          </p:cNvPr>
          <p:cNvSpPr/>
          <p:nvPr/>
        </p:nvSpPr>
        <p:spPr>
          <a:xfrm>
            <a:off x="7792089" y="2835754"/>
            <a:ext cx="321470" cy="321470"/>
          </a:xfrm>
          <a:prstGeom prst="donut">
            <a:avLst>
              <a:gd name="adj" fmla="val 5281"/>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57" name="Circle: Hollow 56">
            <a:extLst>
              <a:ext uri="{FF2B5EF4-FFF2-40B4-BE49-F238E27FC236}">
                <a16:creationId xmlns:a16="http://schemas.microsoft.com/office/drawing/2014/main" id="{CD810234-B3DF-4AE8-B7F5-9B91C3FEE8A3}"/>
              </a:ext>
            </a:extLst>
          </p:cNvPr>
          <p:cNvSpPr/>
          <p:nvPr/>
        </p:nvSpPr>
        <p:spPr>
          <a:xfrm>
            <a:off x="7692435" y="2736100"/>
            <a:ext cx="520778" cy="520778"/>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cxnSp>
        <p:nvCxnSpPr>
          <p:cNvPr id="58" name="Straight Connector 57">
            <a:extLst>
              <a:ext uri="{FF2B5EF4-FFF2-40B4-BE49-F238E27FC236}">
                <a16:creationId xmlns:a16="http://schemas.microsoft.com/office/drawing/2014/main" id="{A61A79A1-830D-43A5-991E-41089FE309F5}"/>
              </a:ext>
            </a:extLst>
          </p:cNvPr>
          <p:cNvCxnSpPr>
            <a:cxnSpLocks/>
          </p:cNvCxnSpPr>
          <p:nvPr/>
        </p:nvCxnSpPr>
        <p:spPr>
          <a:xfrm flipV="1">
            <a:off x="7952825" y="3256879"/>
            <a:ext cx="0" cy="77504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91D217BA-6735-41FC-ADDE-ADA84BF5E891}"/>
              </a:ext>
            </a:extLst>
          </p:cNvPr>
          <p:cNvSpPr/>
          <p:nvPr/>
        </p:nvSpPr>
        <p:spPr>
          <a:xfrm>
            <a:off x="7906234" y="4013069"/>
            <a:ext cx="93180" cy="9318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60" name="TextBox 59">
            <a:extLst>
              <a:ext uri="{FF2B5EF4-FFF2-40B4-BE49-F238E27FC236}">
                <a16:creationId xmlns:a16="http://schemas.microsoft.com/office/drawing/2014/main" id="{493BBA26-6FB6-4EDA-AE7C-332D388F6619}"/>
              </a:ext>
            </a:extLst>
          </p:cNvPr>
          <p:cNvSpPr txBox="1"/>
          <p:nvPr/>
        </p:nvSpPr>
        <p:spPr>
          <a:xfrm>
            <a:off x="7384554" y="2221373"/>
            <a:ext cx="1136540" cy="507831"/>
          </a:xfrm>
          <a:prstGeom prst="rect">
            <a:avLst/>
          </a:prstGeom>
          <a:noFill/>
        </p:spPr>
        <p:txBody>
          <a:bodyPr wrap="square" rtlCol="0">
            <a:spAutoFit/>
          </a:bodyPr>
          <a:lstStyle/>
          <a:p>
            <a:pPr algn="ctr" defTabSz="685800">
              <a:buClrTx/>
            </a:pPr>
            <a:r>
              <a:rPr lang="en-US" sz="2700" kern="1200" dirty="0">
                <a:solidFill>
                  <a:srgbClr val="92D050"/>
                </a:solidFill>
                <a:latin typeface="Century Gothic" panose="020B0502020202020204" pitchFamily="34" charset="0"/>
                <a:ea typeface="+mn-ea"/>
                <a:cs typeface="+mn-cs"/>
              </a:rPr>
              <a:t>2022</a:t>
            </a:r>
          </a:p>
        </p:txBody>
      </p:sp>
      <p:sp>
        <p:nvSpPr>
          <p:cNvPr id="61" name="TextBox 60">
            <a:extLst>
              <a:ext uri="{FF2B5EF4-FFF2-40B4-BE49-F238E27FC236}">
                <a16:creationId xmlns:a16="http://schemas.microsoft.com/office/drawing/2014/main" id="{8710CEB2-4E11-44C6-A201-5DCB3EA9A265}"/>
              </a:ext>
            </a:extLst>
          </p:cNvPr>
          <p:cNvSpPr txBox="1"/>
          <p:nvPr/>
        </p:nvSpPr>
        <p:spPr>
          <a:xfrm>
            <a:off x="7156120" y="4202239"/>
            <a:ext cx="2400782" cy="253916"/>
          </a:xfrm>
          <a:prstGeom prst="rect">
            <a:avLst/>
          </a:prstGeom>
          <a:noFill/>
        </p:spPr>
        <p:txBody>
          <a:bodyPr wrap="square" rtlCol="0">
            <a:spAutoFit/>
          </a:bodyPr>
          <a:lstStyle/>
          <a:p>
            <a:pPr defTabSz="685800">
              <a:buClrTx/>
            </a:pPr>
            <a:r>
              <a:rPr lang="en-GB" sz="1050" kern="1200" dirty="0">
                <a:solidFill>
                  <a:schemeClr val="bg1"/>
                </a:solidFill>
                <a:latin typeface="Century Gothic" panose="020B0502020202020204" pitchFamily="34" charset="0"/>
                <a:ea typeface="+mn-ea"/>
                <a:cs typeface="+mn-cs"/>
              </a:rPr>
              <a:t>Facebook to Meta</a:t>
            </a:r>
            <a:endParaRPr lang="en-US" sz="1050" kern="1200" dirty="0">
              <a:solidFill>
                <a:schemeClr val="bg1"/>
              </a:solidFill>
              <a:latin typeface="Century Gothic" panose="020B0502020202020204" pitchFamily="34" charset="0"/>
              <a:ea typeface="+mn-ea"/>
              <a:cs typeface="+mn-cs"/>
            </a:endParaRPr>
          </a:p>
        </p:txBody>
      </p:sp>
      <p:cxnSp>
        <p:nvCxnSpPr>
          <p:cNvPr id="64" name="Straight Connector 63">
            <a:extLst>
              <a:ext uri="{FF2B5EF4-FFF2-40B4-BE49-F238E27FC236}">
                <a16:creationId xmlns:a16="http://schemas.microsoft.com/office/drawing/2014/main" id="{5CE23E97-80CA-4DCE-905B-0371552128FB}"/>
              </a:ext>
            </a:extLst>
          </p:cNvPr>
          <p:cNvCxnSpPr>
            <a:cxnSpLocks/>
          </p:cNvCxnSpPr>
          <p:nvPr/>
        </p:nvCxnSpPr>
        <p:spPr>
          <a:xfrm>
            <a:off x="475105" y="4483139"/>
            <a:ext cx="1536649" cy="0"/>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6AF9195-D1C7-4EAB-9766-CBBD5AC04E3E}"/>
              </a:ext>
            </a:extLst>
          </p:cNvPr>
          <p:cNvCxnSpPr>
            <a:cxnSpLocks/>
          </p:cNvCxnSpPr>
          <p:nvPr/>
        </p:nvCxnSpPr>
        <p:spPr>
          <a:xfrm>
            <a:off x="3862992" y="4517258"/>
            <a:ext cx="1536649" cy="0"/>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7FD0854-B613-4503-8F9F-7EBA21977DB6}"/>
              </a:ext>
            </a:extLst>
          </p:cNvPr>
          <p:cNvCxnSpPr>
            <a:cxnSpLocks/>
          </p:cNvCxnSpPr>
          <p:nvPr/>
        </p:nvCxnSpPr>
        <p:spPr>
          <a:xfrm>
            <a:off x="7231089" y="4559352"/>
            <a:ext cx="1536649"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67D5D77-7183-46A2-913A-91854EB46B5B}"/>
              </a:ext>
            </a:extLst>
          </p:cNvPr>
          <p:cNvCxnSpPr>
            <a:cxnSpLocks/>
          </p:cNvCxnSpPr>
          <p:nvPr/>
        </p:nvCxnSpPr>
        <p:spPr>
          <a:xfrm>
            <a:off x="2105977" y="1376484"/>
            <a:ext cx="1536649" cy="0"/>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FE4C8AC-856E-47A1-86C3-D3143F6DF56B}"/>
              </a:ext>
            </a:extLst>
          </p:cNvPr>
          <p:cNvCxnSpPr>
            <a:cxnSpLocks/>
          </p:cNvCxnSpPr>
          <p:nvPr/>
        </p:nvCxnSpPr>
        <p:spPr>
          <a:xfrm>
            <a:off x="5514751" y="1456286"/>
            <a:ext cx="1536649" cy="0"/>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AC17817C-AF36-4468-94FC-44DCFF825290}"/>
              </a:ext>
            </a:extLst>
          </p:cNvPr>
          <p:cNvSpPr txBox="1"/>
          <p:nvPr/>
        </p:nvSpPr>
        <p:spPr>
          <a:xfrm>
            <a:off x="1842408" y="98859"/>
            <a:ext cx="5459186" cy="553998"/>
          </a:xfrm>
          <a:prstGeom prst="rect">
            <a:avLst/>
          </a:prstGeom>
          <a:noFill/>
        </p:spPr>
        <p:txBody>
          <a:bodyPr wrap="square" rtlCol="0">
            <a:spAutoFit/>
          </a:bodyPr>
          <a:lstStyle/>
          <a:p>
            <a:pPr algn="ctr" defTabSz="685800">
              <a:buClrTx/>
            </a:pPr>
            <a:r>
              <a:rPr lang="en-US" sz="3000" kern="1200" dirty="0">
                <a:solidFill>
                  <a:prstClr val="white">
                    <a:lumMod val="65000"/>
                  </a:prstClr>
                </a:solidFill>
                <a:latin typeface="Tw Cen MT" panose="020B0602020104020603" pitchFamily="34" charset="0"/>
                <a:ea typeface="+mn-ea"/>
                <a:cs typeface="+mn-cs"/>
              </a:rPr>
              <a:t>Metaverse Development Timeline</a:t>
            </a:r>
          </a:p>
        </p:txBody>
      </p:sp>
      <p:grpSp>
        <p:nvGrpSpPr>
          <p:cNvPr id="79" name="Group 78">
            <a:extLst>
              <a:ext uri="{FF2B5EF4-FFF2-40B4-BE49-F238E27FC236}">
                <a16:creationId xmlns:a16="http://schemas.microsoft.com/office/drawing/2014/main" id="{B347FCAE-CD51-47C1-A0E5-7FE287A79E42}"/>
              </a:ext>
            </a:extLst>
          </p:cNvPr>
          <p:cNvGrpSpPr/>
          <p:nvPr/>
        </p:nvGrpSpPr>
        <p:grpSpPr>
          <a:xfrm>
            <a:off x="4034067" y="659241"/>
            <a:ext cx="1075867" cy="142875"/>
            <a:chOff x="4679586" y="878988"/>
            <a:chExt cx="1434489" cy="190500"/>
          </a:xfrm>
        </p:grpSpPr>
        <p:sp>
          <p:nvSpPr>
            <p:cNvPr id="71" name="Oval 70">
              <a:extLst>
                <a:ext uri="{FF2B5EF4-FFF2-40B4-BE49-F238E27FC236}">
                  <a16:creationId xmlns:a16="http://schemas.microsoft.com/office/drawing/2014/main" id="{957F6F33-D335-4F37-A9F5-23DE49CB0B4A}"/>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74" name="Oval 73">
              <a:extLst>
                <a:ext uri="{FF2B5EF4-FFF2-40B4-BE49-F238E27FC236}">
                  <a16:creationId xmlns:a16="http://schemas.microsoft.com/office/drawing/2014/main" id="{9D3A95DB-0E0C-40A8-88F7-9DAC67B156F6}"/>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76" name="Oval 75">
              <a:extLst>
                <a:ext uri="{FF2B5EF4-FFF2-40B4-BE49-F238E27FC236}">
                  <a16:creationId xmlns:a16="http://schemas.microsoft.com/office/drawing/2014/main" id="{AD1EA8C3-D35D-4FB7-8D6B-858B4EE08256}"/>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77" name="Oval 76">
              <a:extLst>
                <a:ext uri="{FF2B5EF4-FFF2-40B4-BE49-F238E27FC236}">
                  <a16:creationId xmlns:a16="http://schemas.microsoft.com/office/drawing/2014/main" id="{FD4B96A9-29AD-4507-B1E8-D12C03BAD2C2}"/>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78" name="Oval 77">
              <a:extLst>
                <a:ext uri="{FF2B5EF4-FFF2-40B4-BE49-F238E27FC236}">
                  <a16:creationId xmlns:a16="http://schemas.microsoft.com/office/drawing/2014/main" id="{50AFA104-D1BD-427D-90C1-6CE47F2C7A56}"/>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grpSp>
    </p:spTree>
    <p:extLst>
      <p:ext uri="{BB962C8B-B14F-4D97-AF65-F5344CB8AC3E}">
        <p14:creationId xmlns:p14="http://schemas.microsoft.com/office/powerpoint/2010/main" val="3554975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p:stCondLst>
                              <p:cond delay="2000"/>
                            </p:stCondLst>
                            <p:childTnLst>
                              <p:par>
                                <p:cTn id="27" presetID="22" presetClass="entr" presetSubtype="1"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p:cTn id="33" dur="500" fill="hold"/>
                                        <p:tgtEl>
                                          <p:spTgt spid="14"/>
                                        </p:tgtEl>
                                        <p:attrNameLst>
                                          <p:attrName>ppt_w</p:attrName>
                                        </p:attrNameLst>
                                      </p:cBhvr>
                                      <p:tavLst>
                                        <p:tav tm="0">
                                          <p:val>
                                            <p:fltVal val="0"/>
                                          </p:val>
                                        </p:tav>
                                        <p:tav tm="100000">
                                          <p:val>
                                            <p:strVal val="#ppt_w"/>
                                          </p:val>
                                        </p:tav>
                                      </p:tavLst>
                                    </p:anim>
                                    <p:anim calcmode="lin" valueType="num">
                                      <p:cBhvr>
                                        <p:cTn id="34" dur="500" fill="hold"/>
                                        <p:tgtEl>
                                          <p:spTgt spid="14"/>
                                        </p:tgtEl>
                                        <p:attrNameLst>
                                          <p:attrName>ppt_h</p:attrName>
                                        </p:attrNameLst>
                                      </p:cBhvr>
                                      <p:tavLst>
                                        <p:tav tm="0">
                                          <p:val>
                                            <p:fltVal val="0"/>
                                          </p:val>
                                        </p:tav>
                                        <p:tav tm="100000">
                                          <p:val>
                                            <p:strVal val="#ppt_h"/>
                                          </p:val>
                                        </p:tav>
                                      </p:tavLst>
                                    </p:anim>
                                    <p:animEffect transition="in" filter="fade">
                                      <p:cBhvr>
                                        <p:cTn id="35" dur="500"/>
                                        <p:tgtEl>
                                          <p:spTgt spid="14"/>
                                        </p:tgtEl>
                                      </p:cBhvr>
                                    </p:animEffect>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47"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anim calcmode="lin" valueType="num">
                                      <p:cBhvr>
                                        <p:cTn id="45" dur="500" fill="hold"/>
                                        <p:tgtEl>
                                          <p:spTgt spid="16"/>
                                        </p:tgtEl>
                                        <p:attrNameLst>
                                          <p:attrName>ppt_x</p:attrName>
                                        </p:attrNameLst>
                                      </p:cBhvr>
                                      <p:tavLst>
                                        <p:tav tm="0">
                                          <p:val>
                                            <p:strVal val="#ppt_x"/>
                                          </p:val>
                                        </p:tav>
                                        <p:tav tm="100000">
                                          <p:val>
                                            <p:strVal val="#ppt_x"/>
                                          </p:val>
                                        </p:tav>
                                      </p:tavLst>
                                    </p:anim>
                                    <p:anim calcmode="lin" valueType="num">
                                      <p:cBhvr>
                                        <p:cTn id="46" dur="500" fill="hold"/>
                                        <p:tgtEl>
                                          <p:spTgt spid="16"/>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anim calcmode="lin" valueType="num">
                                      <p:cBhvr>
                                        <p:cTn id="50" dur="500" fill="hold"/>
                                        <p:tgtEl>
                                          <p:spTgt spid="17"/>
                                        </p:tgtEl>
                                        <p:attrNameLst>
                                          <p:attrName>ppt_x</p:attrName>
                                        </p:attrNameLst>
                                      </p:cBhvr>
                                      <p:tavLst>
                                        <p:tav tm="0">
                                          <p:val>
                                            <p:strVal val="#ppt_x"/>
                                          </p:val>
                                        </p:tav>
                                        <p:tav tm="100000">
                                          <p:val>
                                            <p:strVal val="#ppt_x"/>
                                          </p:val>
                                        </p:tav>
                                      </p:tavLst>
                                    </p:anim>
                                    <p:anim calcmode="lin" valueType="num">
                                      <p:cBhvr>
                                        <p:cTn id="51" dur="500" fill="hold"/>
                                        <p:tgtEl>
                                          <p:spTgt spid="17"/>
                                        </p:tgtEl>
                                        <p:attrNameLst>
                                          <p:attrName>ppt_y</p:attrName>
                                        </p:attrNameLst>
                                      </p:cBhvr>
                                      <p:tavLst>
                                        <p:tav tm="0">
                                          <p:val>
                                            <p:strVal val="#ppt_y+.1"/>
                                          </p:val>
                                        </p:tav>
                                        <p:tav tm="100000">
                                          <p:val>
                                            <p:strVal val="#ppt_y"/>
                                          </p:val>
                                        </p:tav>
                                      </p:tavLst>
                                    </p:anim>
                                  </p:childTnLst>
                                </p:cTn>
                              </p:par>
                            </p:childTnLst>
                          </p:cTn>
                        </p:par>
                        <p:par>
                          <p:cTn id="52" fill="hold">
                            <p:stCondLst>
                              <p:cond delay="3500"/>
                            </p:stCondLst>
                            <p:childTnLst>
                              <p:par>
                                <p:cTn id="53" presetID="22" presetClass="entr" presetSubtype="8" fill="hold" nodeType="after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wipe(left)">
                                      <p:cBhvr>
                                        <p:cTn id="55" dur="500"/>
                                        <p:tgtEl>
                                          <p:spTgt spid="64"/>
                                        </p:tgtEl>
                                      </p:cBhvr>
                                    </p:animEffect>
                                  </p:childTnLst>
                                </p:cTn>
                              </p:par>
                            </p:childTnLst>
                          </p:cTn>
                        </p:par>
                        <p:par>
                          <p:cTn id="56" fill="hold">
                            <p:stCondLst>
                              <p:cond delay="4000"/>
                            </p:stCondLst>
                            <p:childTnLst>
                              <p:par>
                                <p:cTn id="57" presetID="22" presetClass="entr" presetSubtype="8" fill="hold"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left)">
                                      <p:cBhvr>
                                        <p:cTn id="59" dur="500"/>
                                        <p:tgtEl>
                                          <p:spTgt spid="19"/>
                                        </p:tgtEl>
                                      </p:cBhvr>
                                    </p:animEffect>
                                  </p:childTnLst>
                                </p:cTn>
                              </p:par>
                            </p:childTnLst>
                          </p:cTn>
                        </p:par>
                        <p:par>
                          <p:cTn id="60" fill="hold">
                            <p:stCondLst>
                              <p:cond delay="4500"/>
                            </p:stCondLst>
                            <p:childTnLst>
                              <p:par>
                                <p:cTn id="61" presetID="53" presetClass="entr" presetSubtype="16"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 calcmode="lin" valueType="num">
                                      <p:cBhvr>
                                        <p:cTn id="63" dur="500" fill="hold"/>
                                        <p:tgtEl>
                                          <p:spTgt spid="20"/>
                                        </p:tgtEl>
                                        <p:attrNameLst>
                                          <p:attrName>ppt_w</p:attrName>
                                        </p:attrNameLst>
                                      </p:cBhvr>
                                      <p:tavLst>
                                        <p:tav tm="0">
                                          <p:val>
                                            <p:fltVal val="0"/>
                                          </p:val>
                                        </p:tav>
                                        <p:tav tm="100000">
                                          <p:val>
                                            <p:strVal val="#ppt_w"/>
                                          </p:val>
                                        </p:tav>
                                      </p:tavLst>
                                    </p:anim>
                                    <p:anim calcmode="lin" valueType="num">
                                      <p:cBhvr>
                                        <p:cTn id="64" dur="500" fill="hold"/>
                                        <p:tgtEl>
                                          <p:spTgt spid="20"/>
                                        </p:tgtEl>
                                        <p:attrNameLst>
                                          <p:attrName>ppt_h</p:attrName>
                                        </p:attrNameLst>
                                      </p:cBhvr>
                                      <p:tavLst>
                                        <p:tav tm="0">
                                          <p:val>
                                            <p:fltVal val="0"/>
                                          </p:val>
                                        </p:tav>
                                        <p:tav tm="100000">
                                          <p:val>
                                            <p:strVal val="#ppt_h"/>
                                          </p:val>
                                        </p:tav>
                                      </p:tavLst>
                                    </p:anim>
                                    <p:animEffect transition="in" filter="fade">
                                      <p:cBhvr>
                                        <p:cTn id="65" dur="500"/>
                                        <p:tgtEl>
                                          <p:spTgt spid="20"/>
                                        </p:tgtEl>
                                      </p:cBhvr>
                                    </p:animEffect>
                                  </p:childTnLst>
                                </p:cTn>
                              </p:par>
                            </p:childTnLst>
                          </p:cTn>
                        </p:par>
                        <p:par>
                          <p:cTn id="66" fill="hold">
                            <p:stCondLst>
                              <p:cond delay="5000"/>
                            </p:stCondLst>
                            <p:childTnLst>
                              <p:par>
                                <p:cTn id="67" presetID="53" presetClass="entr" presetSubtype="16" fill="hold" grpId="0" nodeType="afterEffect">
                                  <p:stCondLst>
                                    <p:cond delay="0"/>
                                  </p:stCondLst>
                                  <p:childTnLst>
                                    <p:set>
                                      <p:cBhvr>
                                        <p:cTn id="68" dur="1" fill="hold">
                                          <p:stCondLst>
                                            <p:cond delay="0"/>
                                          </p:stCondLst>
                                        </p:cTn>
                                        <p:tgtEl>
                                          <p:spTgt spid="21"/>
                                        </p:tgtEl>
                                        <p:attrNameLst>
                                          <p:attrName>style.visibility</p:attrName>
                                        </p:attrNameLst>
                                      </p:cBhvr>
                                      <p:to>
                                        <p:strVal val="visible"/>
                                      </p:to>
                                    </p:set>
                                    <p:anim calcmode="lin" valueType="num">
                                      <p:cBhvr>
                                        <p:cTn id="69" dur="500" fill="hold"/>
                                        <p:tgtEl>
                                          <p:spTgt spid="21"/>
                                        </p:tgtEl>
                                        <p:attrNameLst>
                                          <p:attrName>ppt_w</p:attrName>
                                        </p:attrNameLst>
                                      </p:cBhvr>
                                      <p:tavLst>
                                        <p:tav tm="0">
                                          <p:val>
                                            <p:fltVal val="0"/>
                                          </p:val>
                                        </p:tav>
                                        <p:tav tm="100000">
                                          <p:val>
                                            <p:strVal val="#ppt_w"/>
                                          </p:val>
                                        </p:tav>
                                      </p:tavLst>
                                    </p:anim>
                                    <p:anim calcmode="lin" valueType="num">
                                      <p:cBhvr>
                                        <p:cTn id="70" dur="500" fill="hold"/>
                                        <p:tgtEl>
                                          <p:spTgt spid="21"/>
                                        </p:tgtEl>
                                        <p:attrNameLst>
                                          <p:attrName>ppt_h</p:attrName>
                                        </p:attrNameLst>
                                      </p:cBhvr>
                                      <p:tavLst>
                                        <p:tav tm="0">
                                          <p:val>
                                            <p:fltVal val="0"/>
                                          </p:val>
                                        </p:tav>
                                        <p:tav tm="100000">
                                          <p:val>
                                            <p:strVal val="#ppt_h"/>
                                          </p:val>
                                        </p:tav>
                                      </p:tavLst>
                                    </p:anim>
                                    <p:animEffect transition="in" filter="fade">
                                      <p:cBhvr>
                                        <p:cTn id="71" dur="500"/>
                                        <p:tgtEl>
                                          <p:spTgt spid="21"/>
                                        </p:tgtEl>
                                      </p:cBhvr>
                                    </p:animEffect>
                                  </p:childTnLst>
                                </p:cTn>
                              </p:par>
                            </p:childTnLst>
                          </p:cTn>
                        </p:par>
                        <p:par>
                          <p:cTn id="72" fill="hold">
                            <p:stCondLst>
                              <p:cond delay="5500"/>
                            </p:stCondLst>
                            <p:childTnLst>
                              <p:par>
                                <p:cTn id="73" presetID="53" presetClass="entr" presetSubtype="16" fill="hold" grpId="0" nodeType="afterEffect">
                                  <p:stCondLst>
                                    <p:cond delay="0"/>
                                  </p:stCondLst>
                                  <p:childTnLst>
                                    <p:set>
                                      <p:cBhvr>
                                        <p:cTn id="74" dur="1" fill="hold">
                                          <p:stCondLst>
                                            <p:cond delay="0"/>
                                          </p:stCondLst>
                                        </p:cTn>
                                        <p:tgtEl>
                                          <p:spTgt spid="22"/>
                                        </p:tgtEl>
                                        <p:attrNameLst>
                                          <p:attrName>style.visibility</p:attrName>
                                        </p:attrNameLst>
                                      </p:cBhvr>
                                      <p:to>
                                        <p:strVal val="visible"/>
                                      </p:to>
                                    </p:set>
                                    <p:anim calcmode="lin" valueType="num">
                                      <p:cBhvr>
                                        <p:cTn id="75" dur="500" fill="hold"/>
                                        <p:tgtEl>
                                          <p:spTgt spid="22"/>
                                        </p:tgtEl>
                                        <p:attrNameLst>
                                          <p:attrName>ppt_w</p:attrName>
                                        </p:attrNameLst>
                                      </p:cBhvr>
                                      <p:tavLst>
                                        <p:tav tm="0">
                                          <p:val>
                                            <p:fltVal val="0"/>
                                          </p:val>
                                        </p:tav>
                                        <p:tav tm="100000">
                                          <p:val>
                                            <p:strVal val="#ppt_w"/>
                                          </p:val>
                                        </p:tav>
                                      </p:tavLst>
                                    </p:anim>
                                    <p:anim calcmode="lin" valueType="num">
                                      <p:cBhvr>
                                        <p:cTn id="76" dur="500" fill="hold"/>
                                        <p:tgtEl>
                                          <p:spTgt spid="22"/>
                                        </p:tgtEl>
                                        <p:attrNameLst>
                                          <p:attrName>ppt_h</p:attrName>
                                        </p:attrNameLst>
                                      </p:cBhvr>
                                      <p:tavLst>
                                        <p:tav tm="0">
                                          <p:val>
                                            <p:fltVal val="0"/>
                                          </p:val>
                                        </p:tav>
                                        <p:tav tm="100000">
                                          <p:val>
                                            <p:strVal val="#ppt_h"/>
                                          </p:val>
                                        </p:tav>
                                      </p:tavLst>
                                    </p:anim>
                                    <p:animEffect transition="in" filter="fade">
                                      <p:cBhvr>
                                        <p:cTn id="77" dur="500"/>
                                        <p:tgtEl>
                                          <p:spTgt spid="22"/>
                                        </p:tgtEl>
                                      </p:cBhvr>
                                    </p:animEffect>
                                  </p:childTnLst>
                                </p:cTn>
                              </p:par>
                            </p:childTnLst>
                          </p:cTn>
                        </p:par>
                        <p:par>
                          <p:cTn id="78" fill="hold">
                            <p:stCondLst>
                              <p:cond delay="6000"/>
                            </p:stCondLst>
                            <p:childTnLst>
                              <p:par>
                                <p:cTn id="79" presetID="22" presetClass="entr" presetSubtype="4" fill="hold" nodeType="after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wipe(down)">
                                      <p:cBhvr>
                                        <p:cTn id="81" dur="500"/>
                                        <p:tgtEl>
                                          <p:spTgt spid="23"/>
                                        </p:tgtEl>
                                      </p:cBhvr>
                                    </p:animEffect>
                                  </p:childTnLst>
                                </p:cTn>
                              </p:par>
                            </p:childTnLst>
                          </p:cTn>
                        </p:par>
                        <p:par>
                          <p:cTn id="82" fill="hold">
                            <p:stCondLst>
                              <p:cond delay="6500"/>
                            </p:stCondLst>
                            <p:childTnLst>
                              <p:par>
                                <p:cTn id="83" presetID="53" presetClass="entr" presetSubtype="16" fill="hold" grpId="0" nodeType="afterEffect">
                                  <p:stCondLst>
                                    <p:cond delay="0"/>
                                  </p:stCondLst>
                                  <p:childTnLst>
                                    <p:set>
                                      <p:cBhvr>
                                        <p:cTn id="84" dur="1" fill="hold">
                                          <p:stCondLst>
                                            <p:cond delay="0"/>
                                          </p:stCondLst>
                                        </p:cTn>
                                        <p:tgtEl>
                                          <p:spTgt spid="24"/>
                                        </p:tgtEl>
                                        <p:attrNameLst>
                                          <p:attrName>style.visibility</p:attrName>
                                        </p:attrNameLst>
                                      </p:cBhvr>
                                      <p:to>
                                        <p:strVal val="visible"/>
                                      </p:to>
                                    </p:set>
                                    <p:anim calcmode="lin" valueType="num">
                                      <p:cBhvr>
                                        <p:cTn id="85" dur="500" fill="hold"/>
                                        <p:tgtEl>
                                          <p:spTgt spid="24"/>
                                        </p:tgtEl>
                                        <p:attrNameLst>
                                          <p:attrName>ppt_w</p:attrName>
                                        </p:attrNameLst>
                                      </p:cBhvr>
                                      <p:tavLst>
                                        <p:tav tm="0">
                                          <p:val>
                                            <p:fltVal val="0"/>
                                          </p:val>
                                        </p:tav>
                                        <p:tav tm="100000">
                                          <p:val>
                                            <p:strVal val="#ppt_w"/>
                                          </p:val>
                                        </p:tav>
                                      </p:tavLst>
                                    </p:anim>
                                    <p:anim calcmode="lin" valueType="num">
                                      <p:cBhvr>
                                        <p:cTn id="86" dur="500" fill="hold"/>
                                        <p:tgtEl>
                                          <p:spTgt spid="24"/>
                                        </p:tgtEl>
                                        <p:attrNameLst>
                                          <p:attrName>ppt_h</p:attrName>
                                        </p:attrNameLst>
                                      </p:cBhvr>
                                      <p:tavLst>
                                        <p:tav tm="0">
                                          <p:val>
                                            <p:fltVal val="0"/>
                                          </p:val>
                                        </p:tav>
                                        <p:tav tm="100000">
                                          <p:val>
                                            <p:strVal val="#ppt_h"/>
                                          </p:val>
                                        </p:tav>
                                      </p:tavLst>
                                    </p:anim>
                                    <p:animEffect transition="in" filter="fade">
                                      <p:cBhvr>
                                        <p:cTn id="87" dur="500"/>
                                        <p:tgtEl>
                                          <p:spTgt spid="24"/>
                                        </p:tgtEl>
                                      </p:cBhvr>
                                    </p:animEffect>
                                  </p:childTnLst>
                                </p:cTn>
                              </p:par>
                            </p:childTnLst>
                          </p:cTn>
                        </p:par>
                        <p:par>
                          <p:cTn id="88" fill="hold">
                            <p:stCondLst>
                              <p:cond delay="7000"/>
                            </p:stCondLst>
                            <p:childTnLst>
                              <p:par>
                                <p:cTn id="89" presetID="53" presetClass="entr" presetSubtype="16" fill="hold" grpId="0" nodeType="afterEffect">
                                  <p:stCondLst>
                                    <p:cond delay="0"/>
                                  </p:stCondLst>
                                  <p:childTnLst>
                                    <p:set>
                                      <p:cBhvr>
                                        <p:cTn id="90" dur="1" fill="hold">
                                          <p:stCondLst>
                                            <p:cond delay="0"/>
                                          </p:stCondLst>
                                        </p:cTn>
                                        <p:tgtEl>
                                          <p:spTgt spid="18"/>
                                        </p:tgtEl>
                                        <p:attrNameLst>
                                          <p:attrName>style.visibility</p:attrName>
                                        </p:attrNameLst>
                                      </p:cBhvr>
                                      <p:to>
                                        <p:strVal val="visible"/>
                                      </p:to>
                                    </p:set>
                                    <p:anim calcmode="lin" valueType="num">
                                      <p:cBhvr>
                                        <p:cTn id="91" dur="500" fill="hold"/>
                                        <p:tgtEl>
                                          <p:spTgt spid="18"/>
                                        </p:tgtEl>
                                        <p:attrNameLst>
                                          <p:attrName>ppt_w</p:attrName>
                                        </p:attrNameLst>
                                      </p:cBhvr>
                                      <p:tavLst>
                                        <p:tav tm="0">
                                          <p:val>
                                            <p:fltVal val="0"/>
                                          </p:val>
                                        </p:tav>
                                        <p:tav tm="100000">
                                          <p:val>
                                            <p:strVal val="#ppt_w"/>
                                          </p:val>
                                        </p:tav>
                                      </p:tavLst>
                                    </p:anim>
                                    <p:anim calcmode="lin" valueType="num">
                                      <p:cBhvr>
                                        <p:cTn id="92" dur="500" fill="hold"/>
                                        <p:tgtEl>
                                          <p:spTgt spid="18"/>
                                        </p:tgtEl>
                                        <p:attrNameLst>
                                          <p:attrName>ppt_h</p:attrName>
                                        </p:attrNameLst>
                                      </p:cBhvr>
                                      <p:tavLst>
                                        <p:tav tm="0">
                                          <p:val>
                                            <p:fltVal val="0"/>
                                          </p:val>
                                        </p:tav>
                                        <p:tav tm="100000">
                                          <p:val>
                                            <p:strVal val="#ppt_h"/>
                                          </p:val>
                                        </p:tav>
                                      </p:tavLst>
                                    </p:anim>
                                    <p:animEffect transition="in" filter="fade">
                                      <p:cBhvr>
                                        <p:cTn id="93" dur="500"/>
                                        <p:tgtEl>
                                          <p:spTgt spid="18"/>
                                        </p:tgtEl>
                                      </p:cBhvr>
                                    </p:animEffect>
                                  </p:childTnLst>
                                </p:cTn>
                              </p:par>
                              <p:par>
                                <p:cTn id="94" presetID="42" presetClass="entr" presetSubtype="0" fill="hold" grpId="0" nodeType="with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fade">
                                      <p:cBhvr>
                                        <p:cTn id="96" dur="500"/>
                                        <p:tgtEl>
                                          <p:spTgt spid="25"/>
                                        </p:tgtEl>
                                      </p:cBhvr>
                                    </p:animEffect>
                                    <p:anim calcmode="lin" valueType="num">
                                      <p:cBhvr>
                                        <p:cTn id="97" dur="500" fill="hold"/>
                                        <p:tgtEl>
                                          <p:spTgt spid="25"/>
                                        </p:tgtEl>
                                        <p:attrNameLst>
                                          <p:attrName>ppt_x</p:attrName>
                                        </p:attrNameLst>
                                      </p:cBhvr>
                                      <p:tavLst>
                                        <p:tav tm="0">
                                          <p:val>
                                            <p:strVal val="#ppt_x"/>
                                          </p:val>
                                        </p:tav>
                                        <p:tav tm="100000">
                                          <p:val>
                                            <p:strVal val="#ppt_x"/>
                                          </p:val>
                                        </p:tav>
                                      </p:tavLst>
                                    </p:anim>
                                    <p:anim calcmode="lin" valueType="num">
                                      <p:cBhvr>
                                        <p:cTn id="98" dur="500" fill="hold"/>
                                        <p:tgtEl>
                                          <p:spTgt spid="25"/>
                                        </p:tgtEl>
                                        <p:attrNameLst>
                                          <p:attrName>ppt_y</p:attrName>
                                        </p:attrNameLst>
                                      </p:cBhvr>
                                      <p:tavLst>
                                        <p:tav tm="0">
                                          <p:val>
                                            <p:strVal val="#ppt_y+.1"/>
                                          </p:val>
                                        </p:tav>
                                        <p:tav tm="100000">
                                          <p:val>
                                            <p:strVal val="#ppt_y"/>
                                          </p:val>
                                        </p:tav>
                                      </p:tavLst>
                                    </p:anim>
                                  </p:childTnLst>
                                </p:cTn>
                              </p:par>
                              <p:par>
                                <p:cTn id="99" presetID="47" presetClass="entr" presetSubtype="0" fill="hold" grpId="0" nodeType="withEffect">
                                  <p:stCondLst>
                                    <p:cond delay="0"/>
                                  </p:stCondLst>
                                  <p:childTnLst>
                                    <p:set>
                                      <p:cBhvr>
                                        <p:cTn id="100" dur="1" fill="hold">
                                          <p:stCondLst>
                                            <p:cond delay="0"/>
                                          </p:stCondLst>
                                        </p:cTn>
                                        <p:tgtEl>
                                          <p:spTgt spid="26"/>
                                        </p:tgtEl>
                                        <p:attrNameLst>
                                          <p:attrName>style.visibility</p:attrName>
                                        </p:attrNameLst>
                                      </p:cBhvr>
                                      <p:to>
                                        <p:strVal val="visible"/>
                                      </p:to>
                                    </p:set>
                                    <p:animEffect transition="in" filter="fade">
                                      <p:cBhvr>
                                        <p:cTn id="101" dur="500"/>
                                        <p:tgtEl>
                                          <p:spTgt spid="26"/>
                                        </p:tgtEl>
                                      </p:cBhvr>
                                    </p:animEffect>
                                    <p:anim calcmode="lin" valueType="num">
                                      <p:cBhvr>
                                        <p:cTn id="102" dur="500" fill="hold"/>
                                        <p:tgtEl>
                                          <p:spTgt spid="26"/>
                                        </p:tgtEl>
                                        <p:attrNameLst>
                                          <p:attrName>ppt_x</p:attrName>
                                        </p:attrNameLst>
                                      </p:cBhvr>
                                      <p:tavLst>
                                        <p:tav tm="0">
                                          <p:val>
                                            <p:strVal val="#ppt_x"/>
                                          </p:val>
                                        </p:tav>
                                        <p:tav tm="100000">
                                          <p:val>
                                            <p:strVal val="#ppt_x"/>
                                          </p:val>
                                        </p:tav>
                                      </p:tavLst>
                                    </p:anim>
                                    <p:anim calcmode="lin" valueType="num">
                                      <p:cBhvr>
                                        <p:cTn id="103" dur="500" fill="hold"/>
                                        <p:tgtEl>
                                          <p:spTgt spid="26"/>
                                        </p:tgtEl>
                                        <p:attrNameLst>
                                          <p:attrName>ppt_y</p:attrName>
                                        </p:attrNameLst>
                                      </p:cBhvr>
                                      <p:tavLst>
                                        <p:tav tm="0">
                                          <p:val>
                                            <p:strVal val="#ppt_y-.1"/>
                                          </p:val>
                                        </p:tav>
                                        <p:tav tm="100000">
                                          <p:val>
                                            <p:strVal val="#ppt_y"/>
                                          </p:val>
                                        </p:tav>
                                      </p:tavLst>
                                    </p:anim>
                                  </p:childTnLst>
                                </p:cTn>
                              </p:par>
                            </p:childTnLst>
                          </p:cTn>
                        </p:par>
                        <p:par>
                          <p:cTn id="104" fill="hold">
                            <p:stCondLst>
                              <p:cond delay="7500"/>
                            </p:stCondLst>
                            <p:childTnLst>
                              <p:par>
                                <p:cTn id="105" presetID="22" presetClass="entr" presetSubtype="8" fill="hold" nodeType="afterEffect">
                                  <p:stCondLst>
                                    <p:cond delay="0"/>
                                  </p:stCondLst>
                                  <p:childTnLst>
                                    <p:set>
                                      <p:cBhvr>
                                        <p:cTn id="106" dur="1" fill="hold">
                                          <p:stCondLst>
                                            <p:cond delay="0"/>
                                          </p:stCondLst>
                                        </p:cTn>
                                        <p:tgtEl>
                                          <p:spTgt spid="68"/>
                                        </p:tgtEl>
                                        <p:attrNameLst>
                                          <p:attrName>style.visibility</p:attrName>
                                        </p:attrNameLst>
                                      </p:cBhvr>
                                      <p:to>
                                        <p:strVal val="visible"/>
                                      </p:to>
                                    </p:set>
                                    <p:animEffect transition="in" filter="wipe(left)">
                                      <p:cBhvr>
                                        <p:cTn id="107" dur="500"/>
                                        <p:tgtEl>
                                          <p:spTgt spid="68"/>
                                        </p:tgtEl>
                                      </p:cBhvr>
                                    </p:animEffect>
                                  </p:childTnLst>
                                </p:cTn>
                              </p:par>
                            </p:childTnLst>
                          </p:cTn>
                        </p:par>
                        <p:par>
                          <p:cTn id="108" fill="hold">
                            <p:stCondLst>
                              <p:cond delay="8000"/>
                            </p:stCondLst>
                            <p:childTnLst>
                              <p:par>
                                <p:cTn id="109" presetID="22" presetClass="entr" presetSubtype="8" fill="hold" nodeType="afterEffect">
                                  <p:stCondLst>
                                    <p:cond delay="0"/>
                                  </p:stCondLst>
                                  <p:childTnLst>
                                    <p:set>
                                      <p:cBhvr>
                                        <p:cTn id="110" dur="1" fill="hold">
                                          <p:stCondLst>
                                            <p:cond delay="0"/>
                                          </p:stCondLst>
                                        </p:cTn>
                                        <p:tgtEl>
                                          <p:spTgt spid="28"/>
                                        </p:tgtEl>
                                        <p:attrNameLst>
                                          <p:attrName>style.visibility</p:attrName>
                                        </p:attrNameLst>
                                      </p:cBhvr>
                                      <p:to>
                                        <p:strVal val="visible"/>
                                      </p:to>
                                    </p:set>
                                    <p:animEffect transition="in" filter="wipe(left)">
                                      <p:cBhvr>
                                        <p:cTn id="111" dur="500"/>
                                        <p:tgtEl>
                                          <p:spTgt spid="28"/>
                                        </p:tgtEl>
                                      </p:cBhvr>
                                    </p:animEffect>
                                  </p:childTnLst>
                                </p:cTn>
                              </p:par>
                            </p:childTnLst>
                          </p:cTn>
                        </p:par>
                        <p:par>
                          <p:cTn id="112" fill="hold">
                            <p:stCondLst>
                              <p:cond delay="8500"/>
                            </p:stCondLst>
                            <p:childTnLst>
                              <p:par>
                                <p:cTn id="113" presetID="53" presetClass="entr" presetSubtype="16" fill="hold" grpId="0" nodeType="afterEffect">
                                  <p:stCondLst>
                                    <p:cond delay="0"/>
                                  </p:stCondLst>
                                  <p:childTnLst>
                                    <p:set>
                                      <p:cBhvr>
                                        <p:cTn id="114" dur="1" fill="hold">
                                          <p:stCondLst>
                                            <p:cond delay="0"/>
                                          </p:stCondLst>
                                        </p:cTn>
                                        <p:tgtEl>
                                          <p:spTgt spid="29"/>
                                        </p:tgtEl>
                                        <p:attrNameLst>
                                          <p:attrName>style.visibility</p:attrName>
                                        </p:attrNameLst>
                                      </p:cBhvr>
                                      <p:to>
                                        <p:strVal val="visible"/>
                                      </p:to>
                                    </p:set>
                                    <p:anim calcmode="lin" valueType="num">
                                      <p:cBhvr>
                                        <p:cTn id="115" dur="500" fill="hold"/>
                                        <p:tgtEl>
                                          <p:spTgt spid="29"/>
                                        </p:tgtEl>
                                        <p:attrNameLst>
                                          <p:attrName>ppt_w</p:attrName>
                                        </p:attrNameLst>
                                      </p:cBhvr>
                                      <p:tavLst>
                                        <p:tav tm="0">
                                          <p:val>
                                            <p:fltVal val="0"/>
                                          </p:val>
                                        </p:tav>
                                        <p:tav tm="100000">
                                          <p:val>
                                            <p:strVal val="#ppt_w"/>
                                          </p:val>
                                        </p:tav>
                                      </p:tavLst>
                                    </p:anim>
                                    <p:anim calcmode="lin" valueType="num">
                                      <p:cBhvr>
                                        <p:cTn id="116" dur="500" fill="hold"/>
                                        <p:tgtEl>
                                          <p:spTgt spid="29"/>
                                        </p:tgtEl>
                                        <p:attrNameLst>
                                          <p:attrName>ppt_h</p:attrName>
                                        </p:attrNameLst>
                                      </p:cBhvr>
                                      <p:tavLst>
                                        <p:tav tm="0">
                                          <p:val>
                                            <p:fltVal val="0"/>
                                          </p:val>
                                        </p:tav>
                                        <p:tav tm="100000">
                                          <p:val>
                                            <p:strVal val="#ppt_h"/>
                                          </p:val>
                                        </p:tav>
                                      </p:tavLst>
                                    </p:anim>
                                    <p:animEffect transition="in" filter="fade">
                                      <p:cBhvr>
                                        <p:cTn id="117" dur="500"/>
                                        <p:tgtEl>
                                          <p:spTgt spid="29"/>
                                        </p:tgtEl>
                                      </p:cBhvr>
                                    </p:animEffect>
                                  </p:childTnLst>
                                </p:cTn>
                              </p:par>
                            </p:childTnLst>
                          </p:cTn>
                        </p:par>
                        <p:par>
                          <p:cTn id="118" fill="hold">
                            <p:stCondLst>
                              <p:cond delay="9000"/>
                            </p:stCondLst>
                            <p:childTnLst>
                              <p:par>
                                <p:cTn id="119" presetID="53" presetClass="entr" presetSubtype="16" fill="hold" grpId="0" nodeType="afterEffect">
                                  <p:stCondLst>
                                    <p:cond delay="0"/>
                                  </p:stCondLst>
                                  <p:childTnLst>
                                    <p:set>
                                      <p:cBhvr>
                                        <p:cTn id="120" dur="1" fill="hold">
                                          <p:stCondLst>
                                            <p:cond delay="0"/>
                                          </p:stCondLst>
                                        </p:cTn>
                                        <p:tgtEl>
                                          <p:spTgt spid="30"/>
                                        </p:tgtEl>
                                        <p:attrNameLst>
                                          <p:attrName>style.visibility</p:attrName>
                                        </p:attrNameLst>
                                      </p:cBhvr>
                                      <p:to>
                                        <p:strVal val="visible"/>
                                      </p:to>
                                    </p:set>
                                    <p:anim calcmode="lin" valueType="num">
                                      <p:cBhvr>
                                        <p:cTn id="121" dur="500" fill="hold"/>
                                        <p:tgtEl>
                                          <p:spTgt spid="30"/>
                                        </p:tgtEl>
                                        <p:attrNameLst>
                                          <p:attrName>ppt_w</p:attrName>
                                        </p:attrNameLst>
                                      </p:cBhvr>
                                      <p:tavLst>
                                        <p:tav tm="0">
                                          <p:val>
                                            <p:fltVal val="0"/>
                                          </p:val>
                                        </p:tav>
                                        <p:tav tm="100000">
                                          <p:val>
                                            <p:strVal val="#ppt_w"/>
                                          </p:val>
                                        </p:tav>
                                      </p:tavLst>
                                    </p:anim>
                                    <p:anim calcmode="lin" valueType="num">
                                      <p:cBhvr>
                                        <p:cTn id="122" dur="500" fill="hold"/>
                                        <p:tgtEl>
                                          <p:spTgt spid="30"/>
                                        </p:tgtEl>
                                        <p:attrNameLst>
                                          <p:attrName>ppt_h</p:attrName>
                                        </p:attrNameLst>
                                      </p:cBhvr>
                                      <p:tavLst>
                                        <p:tav tm="0">
                                          <p:val>
                                            <p:fltVal val="0"/>
                                          </p:val>
                                        </p:tav>
                                        <p:tav tm="100000">
                                          <p:val>
                                            <p:strVal val="#ppt_h"/>
                                          </p:val>
                                        </p:tav>
                                      </p:tavLst>
                                    </p:anim>
                                    <p:animEffect transition="in" filter="fade">
                                      <p:cBhvr>
                                        <p:cTn id="123" dur="500"/>
                                        <p:tgtEl>
                                          <p:spTgt spid="30"/>
                                        </p:tgtEl>
                                      </p:cBhvr>
                                    </p:animEffect>
                                  </p:childTnLst>
                                </p:cTn>
                              </p:par>
                            </p:childTnLst>
                          </p:cTn>
                        </p:par>
                        <p:par>
                          <p:cTn id="124" fill="hold">
                            <p:stCondLst>
                              <p:cond delay="9500"/>
                            </p:stCondLst>
                            <p:childTnLst>
                              <p:par>
                                <p:cTn id="125" presetID="53" presetClass="entr" presetSubtype="16" fill="hold" grpId="0" nodeType="afterEffect">
                                  <p:stCondLst>
                                    <p:cond delay="0"/>
                                  </p:stCondLst>
                                  <p:childTnLst>
                                    <p:set>
                                      <p:cBhvr>
                                        <p:cTn id="126" dur="1" fill="hold">
                                          <p:stCondLst>
                                            <p:cond delay="0"/>
                                          </p:stCondLst>
                                        </p:cTn>
                                        <p:tgtEl>
                                          <p:spTgt spid="31"/>
                                        </p:tgtEl>
                                        <p:attrNameLst>
                                          <p:attrName>style.visibility</p:attrName>
                                        </p:attrNameLst>
                                      </p:cBhvr>
                                      <p:to>
                                        <p:strVal val="visible"/>
                                      </p:to>
                                    </p:set>
                                    <p:anim calcmode="lin" valueType="num">
                                      <p:cBhvr>
                                        <p:cTn id="127" dur="500" fill="hold"/>
                                        <p:tgtEl>
                                          <p:spTgt spid="31"/>
                                        </p:tgtEl>
                                        <p:attrNameLst>
                                          <p:attrName>ppt_w</p:attrName>
                                        </p:attrNameLst>
                                      </p:cBhvr>
                                      <p:tavLst>
                                        <p:tav tm="0">
                                          <p:val>
                                            <p:fltVal val="0"/>
                                          </p:val>
                                        </p:tav>
                                        <p:tav tm="100000">
                                          <p:val>
                                            <p:strVal val="#ppt_w"/>
                                          </p:val>
                                        </p:tav>
                                      </p:tavLst>
                                    </p:anim>
                                    <p:anim calcmode="lin" valueType="num">
                                      <p:cBhvr>
                                        <p:cTn id="128" dur="500" fill="hold"/>
                                        <p:tgtEl>
                                          <p:spTgt spid="31"/>
                                        </p:tgtEl>
                                        <p:attrNameLst>
                                          <p:attrName>ppt_h</p:attrName>
                                        </p:attrNameLst>
                                      </p:cBhvr>
                                      <p:tavLst>
                                        <p:tav tm="0">
                                          <p:val>
                                            <p:fltVal val="0"/>
                                          </p:val>
                                        </p:tav>
                                        <p:tav tm="100000">
                                          <p:val>
                                            <p:strVal val="#ppt_h"/>
                                          </p:val>
                                        </p:tav>
                                      </p:tavLst>
                                    </p:anim>
                                    <p:animEffect transition="in" filter="fade">
                                      <p:cBhvr>
                                        <p:cTn id="129" dur="500"/>
                                        <p:tgtEl>
                                          <p:spTgt spid="31"/>
                                        </p:tgtEl>
                                      </p:cBhvr>
                                    </p:animEffect>
                                  </p:childTnLst>
                                </p:cTn>
                              </p:par>
                            </p:childTnLst>
                          </p:cTn>
                        </p:par>
                        <p:par>
                          <p:cTn id="130" fill="hold">
                            <p:stCondLst>
                              <p:cond delay="10000"/>
                            </p:stCondLst>
                            <p:childTnLst>
                              <p:par>
                                <p:cTn id="131" presetID="22" presetClass="entr" presetSubtype="1" fill="hold" nodeType="afterEffect">
                                  <p:stCondLst>
                                    <p:cond delay="0"/>
                                  </p:stCondLst>
                                  <p:childTnLst>
                                    <p:set>
                                      <p:cBhvr>
                                        <p:cTn id="132" dur="1" fill="hold">
                                          <p:stCondLst>
                                            <p:cond delay="0"/>
                                          </p:stCondLst>
                                        </p:cTn>
                                        <p:tgtEl>
                                          <p:spTgt spid="32"/>
                                        </p:tgtEl>
                                        <p:attrNameLst>
                                          <p:attrName>style.visibility</p:attrName>
                                        </p:attrNameLst>
                                      </p:cBhvr>
                                      <p:to>
                                        <p:strVal val="visible"/>
                                      </p:to>
                                    </p:set>
                                    <p:animEffect transition="in" filter="wipe(up)">
                                      <p:cBhvr>
                                        <p:cTn id="133" dur="500"/>
                                        <p:tgtEl>
                                          <p:spTgt spid="32"/>
                                        </p:tgtEl>
                                      </p:cBhvr>
                                    </p:animEffect>
                                  </p:childTnLst>
                                </p:cTn>
                              </p:par>
                            </p:childTnLst>
                          </p:cTn>
                        </p:par>
                        <p:par>
                          <p:cTn id="134" fill="hold">
                            <p:stCondLst>
                              <p:cond delay="10500"/>
                            </p:stCondLst>
                            <p:childTnLst>
                              <p:par>
                                <p:cTn id="135" presetID="53" presetClass="entr" presetSubtype="16" fill="hold" grpId="0" nodeType="afterEffect">
                                  <p:stCondLst>
                                    <p:cond delay="0"/>
                                  </p:stCondLst>
                                  <p:childTnLst>
                                    <p:set>
                                      <p:cBhvr>
                                        <p:cTn id="136" dur="1" fill="hold">
                                          <p:stCondLst>
                                            <p:cond delay="0"/>
                                          </p:stCondLst>
                                        </p:cTn>
                                        <p:tgtEl>
                                          <p:spTgt spid="33"/>
                                        </p:tgtEl>
                                        <p:attrNameLst>
                                          <p:attrName>style.visibility</p:attrName>
                                        </p:attrNameLst>
                                      </p:cBhvr>
                                      <p:to>
                                        <p:strVal val="visible"/>
                                      </p:to>
                                    </p:set>
                                    <p:anim calcmode="lin" valueType="num">
                                      <p:cBhvr>
                                        <p:cTn id="137" dur="500" fill="hold"/>
                                        <p:tgtEl>
                                          <p:spTgt spid="33"/>
                                        </p:tgtEl>
                                        <p:attrNameLst>
                                          <p:attrName>ppt_w</p:attrName>
                                        </p:attrNameLst>
                                      </p:cBhvr>
                                      <p:tavLst>
                                        <p:tav tm="0">
                                          <p:val>
                                            <p:fltVal val="0"/>
                                          </p:val>
                                        </p:tav>
                                        <p:tav tm="100000">
                                          <p:val>
                                            <p:strVal val="#ppt_w"/>
                                          </p:val>
                                        </p:tav>
                                      </p:tavLst>
                                    </p:anim>
                                    <p:anim calcmode="lin" valueType="num">
                                      <p:cBhvr>
                                        <p:cTn id="138" dur="500" fill="hold"/>
                                        <p:tgtEl>
                                          <p:spTgt spid="33"/>
                                        </p:tgtEl>
                                        <p:attrNameLst>
                                          <p:attrName>ppt_h</p:attrName>
                                        </p:attrNameLst>
                                      </p:cBhvr>
                                      <p:tavLst>
                                        <p:tav tm="0">
                                          <p:val>
                                            <p:fltVal val="0"/>
                                          </p:val>
                                        </p:tav>
                                        <p:tav tm="100000">
                                          <p:val>
                                            <p:strVal val="#ppt_h"/>
                                          </p:val>
                                        </p:tav>
                                      </p:tavLst>
                                    </p:anim>
                                    <p:animEffect transition="in" filter="fade">
                                      <p:cBhvr>
                                        <p:cTn id="139" dur="500"/>
                                        <p:tgtEl>
                                          <p:spTgt spid="33"/>
                                        </p:tgtEl>
                                      </p:cBhvr>
                                    </p:animEffect>
                                  </p:childTnLst>
                                </p:cTn>
                              </p:par>
                            </p:childTnLst>
                          </p:cTn>
                        </p:par>
                        <p:par>
                          <p:cTn id="140" fill="hold">
                            <p:stCondLst>
                              <p:cond delay="11000"/>
                            </p:stCondLst>
                            <p:childTnLst>
                              <p:par>
                                <p:cTn id="141" presetID="53" presetClass="entr" presetSubtype="16" fill="hold" grpId="0" nodeType="afterEffect">
                                  <p:stCondLst>
                                    <p:cond delay="0"/>
                                  </p:stCondLst>
                                  <p:childTnLst>
                                    <p:set>
                                      <p:cBhvr>
                                        <p:cTn id="142" dur="1" fill="hold">
                                          <p:stCondLst>
                                            <p:cond delay="0"/>
                                          </p:stCondLst>
                                        </p:cTn>
                                        <p:tgtEl>
                                          <p:spTgt spid="27"/>
                                        </p:tgtEl>
                                        <p:attrNameLst>
                                          <p:attrName>style.visibility</p:attrName>
                                        </p:attrNameLst>
                                      </p:cBhvr>
                                      <p:to>
                                        <p:strVal val="visible"/>
                                      </p:to>
                                    </p:set>
                                    <p:anim calcmode="lin" valueType="num">
                                      <p:cBhvr>
                                        <p:cTn id="143" dur="500" fill="hold"/>
                                        <p:tgtEl>
                                          <p:spTgt spid="27"/>
                                        </p:tgtEl>
                                        <p:attrNameLst>
                                          <p:attrName>ppt_w</p:attrName>
                                        </p:attrNameLst>
                                      </p:cBhvr>
                                      <p:tavLst>
                                        <p:tav tm="0">
                                          <p:val>
                                            <p:fltVal val="0"/>
                                          </p:val>
                                        </p:tav>
                                        <p:tav tm="100000">
                                          <p:val>
                                            <p:strVal val="#ppt_w"/>
                                          </p:val>
                                        </p:tav>
                                      </p:tavLst>
                                    </p:anim>
                                    <p:anim calcmode="lin" valueType="num">
                                      <p:cBhvr>
                                        <p:cTn id="144" dur="500" fill="hold"/>
                                        <p:tgtEl>
                                          <p:spTgt spid="27"/>
                                        </p:tgtEl>
                                        <p:attrNameLst>
                                          <p:attrName>ppt_h</p:attrName>
                                        </p:attrNameLst>
                                      </p:cBhvr>
                                      <p:tavLst>
                                        <p:tav tm="0">
                                          <p:val>
                                            <p:fltVal val="0"/>
                                          </p:val>
                                        </p:tav>
                                        <p:tav tm="100000">
                                          <p:val>
                                            <p:strVal val="#ppt_h"/>
                                          </p:val>
                                        </p:tav>
                                      </p:tavLst>
                                    </p:anim>
                                    <p:animEffect transition="in" filter="fade">
                                      <p:cBhvr>
                                        <p:cTn id="145" dur="500"/>
                                        <p:tgtEl>
                                          <p:spTgt spid="27"/>
                                        </p:tgtEl>
                                      </p:cBhvr>
                                    </p:animEffect>
                                  </p:childTnLst>
                                </p:cTn>
                              </p:par>
                              <p:par>
                                <p:cTn id="146" presetID="47" presetClass="entr" presetSubtype="0" fill="hold" grpId="0" nodeType="withEffect">
                                  <p:stCondLst>
                                    <p:cond delay="0"/>
                                  </p:stCondLst>
                                  <p:childTnLst>
                                    <p:set>
                                      <p:cBhvr>
                                        <p:cTn id="147" dur="1" fill="hold">
                                          <p:stCondLst>
                                            <p:cond delay="0"/>
                                          </p:stCondLst>
                                        </p:cTn>
                                        <p:tgtEl>
                                          <p:spTgt spid="34"/>
                                        </p:tgtEl>
                                        <p:attrNameLst>
                                          <p:attrName>style.visibility</p:attrName>
                                        </p:attrNameLst>
                                      </p:cBhvr>
                                      <p:to>
                                        <p:strVal val="visible"/>
                                      </p:to>
                                    </p:set>
                                    <p:animEffect transition="in" filter="fade">
                                      <p:cBhvr>
                                        <p:cTn id="148" dur="500"/>
                                        <p:tgtEl>
                                          <p:spTgt spid="34"/>
                                        </p:tgtEl>
                                      </p:cBhvr>
                                    </p:animEffect>
                                    <p:anim calcmode="lin" valueType="num">
                                      <p:cBhvr>
                                        <p:cTn id="149" dur="500" fill="hold"/>
                                        <p:tgtEl>
                                          <p:spTgt spid="34"/>
                                        </p:tgtEl>
                                        <p:attrNameLst>
                                          <p:attrName>ppt_x</p:attrName>
                                        </p:attrNameLst>
                                      </p:cBhvr>
                                      <p:tavLst>
                                        <p:tav tm="0">
                                          <p:val>
                                            <p:strVal val="#ppt_x"/>
                                          </p:val>
                                        </p:tav>
                                        <p:tav tm="100000">
                                          <p:val>
                                            <p:strVal val="#ppt_x"/>
                                          </p:val>
                                        </p:tav>
                                      </p:tavLst>
                                    </p:anim>
                                    <p:anim calcmode="lin" valueType="num">
                                      <p:cBhvr>
                                        <p:cTn id="150" dur="500" fill="hold"/>
                                        <p:tgtEl>
                                          <p:spTgt spid="34"/>
                                        </p:tgtEl>
                                        <p:attrNameLst>
                                          <p:attrName>ppt_y</p:attrName>
                                        </p:attrNameLst>
                                      </p:cBhvr>
                                      <p:tavLst>
                                        <p:tav tm="0">
                                          <p:val>
                                            <p:strVal val="#ppt_y-.1"/>
                                          </p:val>
                                        </p:tav>
                                        <p:tav tm="100000">
                                          <p:val>
                                            <p:strVal val="#ppt_y"/>
                                          </p:val>
                                        </p:tav>
                                      </p:tavLst>
                                    </p:anim>
                                  </p:childTnLst>
                                </p:cTn>
                              </p:par>
                              <p:par>
                                <p:cTn id="151" presetID="42" presetClass="entr" presetSubtype="0" fill="hold" grpId="0" nodeType="withEffect">
                                  <p:stCondLst>
                                    <p:cond delay="0"/>
                                  </p:stCondLst>
                                  <p:childTnLst>
                                    <p:set>
                                      <p:cBhvr>
                                        <p:cTn id="152" dur="1" fill="hold">
                                          <p:stCondLst>
                                            <p:cond delay="0"/>
                                          </p:stCondLst>
                                        </p:cTn>
                                        <p:tgtEl>
                                          <p:spTgt spid="35"/>
                                        </p:tgtEl>
                                        <p:attrNameLst>
                                          <p:attrName>style.visibility</p:attrName>
                                        </p:attrNameLst>
                                      </p:cBhvr>
                                      <p:to>
                                        <p:strVal val="visible"/>
                                      </p:to>
                                    </p:set>
                                    <p:animEffect transition="in" filter="fade">
                                      <p:cBhvr>
                                        <p:cTn id="153" dur="500"/>
                                        <p:tgtEl>
                                          <p:spTgt spid="35"/>
                                        </p:tgtEl>
                                      </p:cBhvr>
                                    </p:animEffect>
                                    <p:anim calcmode="lin" valueType="num">
                                      <p:cBhvr>
                                        <p:cTn id="154" dur="500" fill="hold"/>
                                        <p:tgtEl>
                                          <p:spTgt spid="35"/>
                                        </p:tgtEl>
                                        <p:attrNameLst>
                                          <p:attrName>ppt_x</p:attrName>
                                        </p:attrNameLst>
                                      </p:cBhvr>
                                      <p:tavLst>
                                        <p:tav tm="0">
                                          <p:val>
                                            <p:strVal val="#ppt_x"/>
                                          </p:val>
                                        </p:tav>
                                        <p:tav tm="100000">
                                          <p:val>
                                            <p:strVal val="#ppt_x"/>
                                          </p:val>
                                        </p:tav>
                                      </p:tavLst>
                                    </p:anim>
                                    <p:anim calcmode="lin" valueType="num">
                                      <p:cBhvr>
                                        <p:cTn id="155" dur="500" fill="hold"/>
                                        <p:tgtEl>
                                          <p:spTgt spid="35"/>
                                        </p:tgtEl>
                                        <p:attrNameLst>
                                          <p:attrName>ppt_y</p:attrName>
                                        </p:attrNameLst>
                                      </p:cBhvr>
                                      <p:tavLst>
                                        <p:tav tm="0">
                                          <p:val>
                                            <p:strVal val="#ppt_y+.1"/>
                                          </p:val>
                                        </p:tav>
                                        <p:tav tm="100000">
                                          <p:val>
                                            <p:strVal val="#ppt_y"/>
                                          </p:val>
                                        </p:tav>
                                      </p:tavLst>
                                    </p:anim>
                                  </p:childTnLst>
                                </p:cTn>
                              </p:par>
                            </p:childTnLst>
                          </p:cTn>
                        </p:par>
                        <p:par>
                          <p:cTn id="156" fill="hold">
                            <p:stCondLst>
                              <p:cond delay="11500"/>
                            </p:stCondLst>
                            <p:childTnLst>
                              <p:par>
                                <p:cTn id="157" presetID="22" presetClass="entr" presetSubtype="8" fill="hold" nodeType="afterEffect">
                                  <p:stCondLst>
                                    <p:cond delay="0"/>
                                  </p:stCondLst>
                                  <p:childTnLst>
                                    <p:set>
                                      <p:cBhvr>
                                        <p:cTn id="158" dur="1" fill="hold">
                                          <p:stCondLst>
                                            <p:cond delay="0"/>
                                          </p:stCondLst>
                                        </p:cTn>
                                        <p:tgtEl>
                                          <p:spTgt spid="66"/>
                                        </p:tgtEl>
                                        <p:attrNameLst>
                                          <p:attrName>style.visibility</p:attrName>
                                        </p:attrNameLst>
                                      </p:cBhvr>
                                      <p:to>
                                        <p:strVal val="visible"/>
                                      </p:to>
                                    </p:set>
                                    <p:animEffect transition="in" filter="wipe(left)">
                                      <p:cBhvr>
                                        <p:cTn id="159" dur="500"/>
                                        <p:tgtEl>
                                          <p:spTgt spid="66"/>
                                        </p:tgtEl>
                                      </p:cBhvr>
                                    </p:animEffect>
                                  </p:childTnLst>
                                </p:cTn>
                              </p:par>
                            </p:childTnLst>
                          </p:cTn>
                        </p:par>
                        <p:par>
                          <p:cTn id="160" fill="hold">
                            <p:stCondLst>
                              <p:cond delay="12000"/>
                            </p:stCondLst>
                            <p:childTnLst>
                              <p:par>
                                <p:cTn id="161" presetID="22" presetClass="entr" presetSubtype="8" fill="hold" nodeType="afterEffect">
                                  <p:stCondLst>
                                    <p:cond delay="0"/>
                                  </p:stCondLst>
                                  <p:childTnLst>
                                    <p:set>
                                      <p:cBhvr>
                                        <p:cTn id="162" dur="1" fill="hold">
                                          <p:stCondLst>
                                            <p:cond delay="0"/>
                                          </p:stCondLst>
                                        </p:cTn>
                                        <p:tgtEl>
                                          <p:spTgt spid="44"/>
                                        </p:tgtEl>
                                        <p:attrNameLst>
                                          <p:attrName>style.visibility</p:attrName>
                                        </p:attrNameLst>
                                      </p:cBhvr>
                                      <p:to>
                                        <p:strVal val="visible"/>
                                      </p:to>
                                    </p:set>
                                    <p:animEffect transition="in" filter="wipe(left)">
                                      <p:cBhvr>
                                        <p:cTn id="163" dur="500"/>
                                        <p:tgtEl>
                                          <p:spTgt spid="44"/>
                                        </p:tgtEl>
                                      </p:cBhvr>
                                    </p:animEffect>
                                  </p:childTnLst>
                                </p:cTn>
                              </p:par>
                            </p:childTnLst>
                          </p:cTn>
                        </p:par>
                        <p:par>
                          <p:cTn id="164" fill="hold">
                            <p:stCondLst>
                              <p:cond delay="12500"/>
                            </p:stCondLst>
                            <p:childTnLst>
                              <p:par>
                                <p:cTn id="165" presetID="53" presetClass="entr" presetSubtype="16" fill="hold" grpId="0" nodeType="afterEffect">
                                  <p:stCondLst>
                                    <p:cond delay="0"/>
                                  </p:stCondLst>
                                  <p:childTnLst>
                                    <p:set>
                                      <p:cBhvr>
                                        <p:cTn id="166" dur="1" fill="hold">
                                          <p:stCondLst>
                                            <p:cond delay="0"/>
                                          </p:stCondLst>
                                        </p:cTn>
                                        <p:tgtEl>
                                          <p:spTgt spid="46"/>
                                        </p:tgtEl>
                                        <p:attrNameLst>
                                          <p:attrName>style.visibility</p:attrName>
                                        </p:attrNameLst>
                                      </p:cBhvr>
                                      <p:to>
                                        <p:strVal val="visible"/>
                                      </p:to>
                                    </p:set>
                                    <p:anim calcmode="lin" valueType="num">
                                      <p:cBhvr>
                                        <p:cTn id="167" dur="500" fill="hold"/>
                                        <p:tgtEl>
                                          <p:spTgt spid="46"/>
                                        </p:tgtEl>
                                        <p:attrNameLst>
                                          <p:attrName>ppt_w</p:attrName>
                                        </p:attrNameLst>
                                      </p:cBhvr>
                                      <p:tavLst>
                                        <p:tav tm="0">
                                          <p:val>
                                            <p:fltVal val="0"/>
                                          </p:val>
                                        </p:tav>
                                        <p:tav tm="100000">
                                          <p:val>
                                            <p:strVal val="#ppt_w"/>
                                          </p:val>
                                        </p:tav>
                                      </p:tavLst>
                                    </p:anim>
                                    <p:anim calcmode="lin" valueType="num">
                                      <p:cBhvr>
                                        <p:cTn id="168" dur="500" fill="hold"/>
                                        <p:tgtEl>
                                          <p:spTgt spid="46"/>
                                        </p:tgtEl>
                                        <p:attrNameLst>
                                          <p:attrName>ppt_h</p:attrName>
                                        </p:attrNameLst>
                                      </p:cBhvr>
                                      <p:tavLst>
                                        <p:tav tm="0">
                                          <p:val>
                                            <p:fltVal val="0"/>
                                          </p:val>
                                        </p:tav>
                                        <p:tav tm="100000">
                                          <p:val>
                                            <p:strVal val="#ppt_h"/>
                                          </p:val>
                                        </p:tav>
                                      </p:tavLst>
                                    </p:anim>
                                    <p:animEffect transition="in" filter="fade">
                                      <p:cBhvr>
                                        <p:cTn id="169" dur="500"/>
                                        <p:tgtEl>
                                          <p:spTgt spid="46"/>
                                        </p:tgtEl>
                                      </p:cBhvr>
                                    </p:animEffect>
                                  </p:childTnLst>
                                </p:cTn>
                              </p:par>
                            </p:childTnLst>
                          </p:cTn>
                        </p:par>
                        <p:par>
                          <p:cTn id="170" fill="hold">
                            <p:stCondLst>
                              <p:cond delay="13000"/>
                            </p:stCondLst>
                            <p:childTnLst>
                              <p:par>
                                <p:cTn id="171" presetID="53" presetClass="entr" presetSubtype="16" fill="hold" grpId="0" nodeType="afterEffect">
                                  <p:stCondLst>
                                    <p:cond delay="0"/>
                                  </p:stCondLst>
                                  <p:childTnLst>
                                    <p:set>
                                      <p:cBhvr>
                                        <p:cTn id="172" dur="1" fill="hold">
                                          <p:stCondLst>
                                            <p:cond delay="0"/>
                                          </p:stCondLst>
                                        </p:cTn>
                                        <p:tgtEl>
                                          <p:spTgt spid="47"/>
                                        </p:tgtEl>
                                        <p:attrNameLst>
                                          <p:attrName>style.visibility</p:attrName>
                                        </p:attrNameLst>
                                      </p:cBhvr>
                                      <p:to>
                                        <p:strVal val="visible"/>
                                      </p:to>
                                    </p:set>
                                    <p:anim calcmode="lin" valueType="num">
                                      <p:cBhvr>
                                        <p:cTn id="173" dur="500" fill="hold"/>
                                        <p:tgtEl>
                                          <p:spTgt spid="47"/>
                                        </p:tgtEl>
                                        <p:attrNameLst>
                                          <p:attrName>ppt_w</p:attrName>
                                        </p:attrNameLst>
                                      </p:cBhvr>
                                      <p:tavLst>
                                        <p:tav tm="0">
                                          <p:val>
                                            <p:fltVal val="0"/>
                                          </p:val>
                                        </p:tav>
                                        <p:tav tm="100000">
                                          <p:val>
                                            <p:strVal val="#ppt_w"/>
                                          </p:val>
                                        </p:tav>
                                      </p:tavLst>
                                    </p:anim>
                                    <p:anim calcmode="lin" valueType="num">
                                      <p:cBhvr>
                                        <p:cTn id="174" dur="500" fill="hold"/>
                                        <p:tgtEl>
                                          <p:spTgt spid="47"/>
                                        </p:tgtEl>
                                        <p:attrNameLst>
                                          <p:attrName>ppt_h</p:attrName>
                                        </p:attrNameLst>
                                      </p:cBhvr>
                                      <p:tavLst>
                                        <p:tav tm="0">
                                          <p:val>
                                            <p:fltVal val="0"/>
                                          </p:val>
                                        </p:tav>
                                        <p:tav tm="100000">
                                          <p:val>
                                            <p:strVal val="#ppt_h"/>
                                          </p:val>
                                        </p:tav>
                                      </p:tavLst>
                                    </p:anim>
                                    <p:animEffect transition="in" filter="fade">
                                      <p:cBhvr>
                                        <p:cTn id="175" dur="500"/>
                                        <p:tgtEl>
                                          <p:spTgt spid="47"/>
                                        </p:tgtEl>
                                      </p:cBhvr>
                                    </p:animEffect>
                                  </p:childTnLst>
                                </p:cTn>
                              </p:par>
                            </p:childTnLst>
                          </p:cTn>
                        </p:par>
                        <p:par>
                          <p:cTn id="176" fill="hold">
                            <p:stCondLst>
                              <p:cond delay="13500"/>
                            </p:stCondLst>
                            <p:childTnLst>
                              <p:par>
                                <p:cTn id="177" presetID="53" presetClass="entr" presetSubtype="16" fill="hold" grpId="0" nodeType="afterEffect">
                                  <p:stCondLst>
                                    <p:cond delay="0"/>
                                  </p:stCondLst>
                                  <p:childTnLst>
                                    <p:set>
                                      <p:cBhvr>
                                        <p:cTn id="178" dur="1" fill="hold">
                                          <p:stCondLst>
                                            <p:cond delay="0"/>
                                          </p:stCondLst>
                                        </p:cTn>
                                        <p:tgtEl>
                                          <p:spTgt spid="48"/>
                                        </p:tgtEl>
                                        <p:attrNameLst>
                                          <p:attrName>style.visibility</p:attrName>
                                        </p:attrNameLst>
                                      </p:cBhvr>
                                      <p:to>
                                        <p:strVal val="visible"/>
                                      </p:to>
                                    </p:set>
                                    <p:anim calcmode="lin" valueType="num">
                                      <p:cBhvr>
                                        <p:cTn id="179" dur="500" fill="hold"/>
                                        <p:tgtEl>
                                          <p:spTgt spid="48"/>
                                        </p:tgtEl>
                                        <p:attrNameLst>
                                          <p:attrName>ppt_w</p:attrName>
                                        </p:attrNameLst>
                                      </p:cBhvr>
                                      <p:tavLst>
                                        <p:tav tm="0">
                                          <p:val>
                                            <p:fltVal val="0"/>
                                          </p:val>
                                        </p:tav>
                                        <p:tav tm="100000">
                                          <p:val>
                                            <p:strVal val="#ppt_w"/>
                                          </p:val>
                                        </p:tav>
                                      </p:tavLst>
                                    </p:anim>
                                    <p:anim calcmode="lin" valueType="num">
                                      <p:cBhvr>
                                        <p:cTn id="180" dur="500" fill="hold"/>
                                        <p:tgtEl>
                                          <p:spTgt spid="48"/>
                                        </p:tgtEl>
                                        <p:attrNameLst>
                                          <p:attrName>ppt_h</p:attrName>
                                        </p:attrNameLst>
                                      </p:cBhvr>
                                      <p:tavLst>
                                        <p:tav tm="0">
                                          <p:val>
                                            <p:fltVal val="0"/>
                                          </p:val>
                                        </p:tav>
                                        <p:tav tm="100000">
                                          <p:val>
                                            <p:strVal val="#ppt_h"/>
                                          </p:val>
                                        </p:tav>
                                      </p:tavLst>
                                    </p:anim>
                                    <p:animEffect transition="in" filter="fade">
                                      <p:cBhvr>
                                        <p:cTn id="181" dur="500"/>
                                        <p:tgtEl>
                                          <p:spTgt spid="48"/>
                                        </p:tgtEl>
                                      </p:cBhvr>
                                    </p:animEffect>
                                  </p:childTnLst>
                                </p:cTn>
                              </p:par>
                            </p:childTnLst>
                          </p:cTn>
                        </p:par>
                        <p:par>
                          <p:cTn id="182" fill="hold">
                            <p:stCondLst>
                              <p:cond delay="14000"/>
                            </p:stCondLst>
                            <p:childTnLst>
                              <p:par>
                                <p:cTn id="183" presetID="22" presetClass="entr" presetSubtype="4" fill="hold" nodeType="afterEffect">
                                  <p:stCondLst>
                                    <p:cond delay="0"/>
                                  </p:stCondLst>
                                  <p:childTnLst>
                                    <p:set>
                                      <p:cBhvr>
                                        <p:cTn id="184" dur="1" fill="hold">
                                          <p:stCondLst>
                                            <p:cond delay="0"/>
                                          </p:stCondLst>
                                        </p:cTn>
                                        <p:tgtEl>
                                          <p:spTgt spid="49"/>
                                        </p:tgtEl>
                                        <p:attrNameLst>
                                          <p:attrName>style.visibility</p:attrName>
                                        </p:attrNameLst>
                                      </p:cBhvr>
                                      <p:to>
                                        <p:strVal val="visible"/>
                                      </p:to>
                                    </p:set>
                                    <p:animEffect transition="in" filter="wipe(down)">
                                      <p:cBhvr>
                                        <p:cTn id="185" dur="500"/>
                                        <p:tgtEl>
                                          <p:spTgt spid="49"/>
                                        </p:tgtEl>
                                      </p:cBhvr>
                                    </p:animEffect>
                                  </p:childTnLst>
                                </p:cTn>
                              </p:par>
                            </p:childTnLst>
                          </p:cTn>
                        </p:par>
                        <p:par>
                          <p:cTn id="186" fill="hold">
                            <p:stCondLst>
                              <p:cond delay="14500"/>
                            </p:stCondLst>
                            <p:childTnLst>
                              <p:par>
                                <p:cTn id="187" presetID="53" presetClass="entr" presetSubtype="16" fill="hold" grpId="0" nodeType="afterEffect">
                                  <p:stCondLst>
                                    <p:cond delay="0"/>
                                  </p:stCondLst>
                                  <p:childTnLst>
                                    <p:set>
                                      <p:cBhvr>
                                        <p:cTn id="188" dur="1" fill="hold">
                                          <p:stCondLst>
                                            <p:cond delay="0"/>
                                          </p:stCondLst>
                                        </p:cTn>
                                        <p:tgtEl>
                                          <p:spTgt spid="50"/>
                                        </p:tgtEl>
                                        <p:attrNameLst>
                                          <p:attrName>style.visibility</p:attrName>
                                        </p:attrNameLst>
                                      </p:cBhvr>
                                      <p:to>
                                        <p:strVal val="visible"/>
                                      </p:to>
                                    </p:set>
                                    <p:anim calcmode="lin" valueType="num">
                                      <p:cBhvr>
                                        <p:cTn id="189" dur="500" fill="hold"/>
                                        <p:tgtEl>
                                          <p:spTgt spid="50"/>
                                        </p:tgtEl>
                                        <p:attrNameLst>
                                          <p:attrName>ppt_w</p:attrName>
                                        </p:attrNameLst>
                                      </p:cBhvr>
                                      <p:tavLst>
                                        <p:tav tm="0">
                                          <p:val>
                                            <p:fltVal val="0"/>
                                          </p:val>
                                        </p:tav>
                                        <p:tav tm="100000">
                                          <p:val>
                                            <p:strVal val="#ppt_w"/>
                                          </p:val>
                                        </p:tav>
                                      </p:tavLst>
                                    </p:anim>
                                    <p:anim calcmode="lin" valueType="num">
                                      <p:cBhvr>
                                        <p:cTn id="190" dur="500" fill="hold"/>
                                        <p:tgtEl>
                                          <p:spTgt spid="50"/>
                                        </p:tgtEl>
                                        <p:attrNameLst>
                                          <p:attrName>ppt_h</p:attrName>
                                        </p:attrNameLst>
                                      </p:cBhvr>
                                      <p:tavLst>
                                        <p:tav tm="0">
                                          <p:val>
                                            <p:fltVal val="0"/>
                                          </p:val>
                                        </p:tav>
                                        <p:tav tm="100000">
                                          <p:val>
                                            <p:strVal val="#ppt_h"/>
                                          </p:val>
                                        </p:tav>
                                      </p:tavLst>
                                    </p:anim>
                                    <p:animEffect transition="in" filter="fade">
                                      <p:cBhvr>
                                        <p:cTn id="191" dur="500"/>
                                        <p:tgtEl>
                                          <p:spTgt spid="50"/>
                                        </p:tgtEl>
                                      </p:cBhvr>
                                    </p:animEffect>
                                  </p:childTnLst>
                                </p:cTn>
                              </p:par>
                            </p:childTnLst>
                          </p:cTn>
                        </p:par>
                        <p:par>
                          <p:cTn id="192" fill="hold">
                            <p:stCondLst>
                              <p:cond delay="15000"/>
                            </p:stCondLst>
                            <p:childTnLst>
                              <p:par>
                                <p:cTn id="193" presetID="53" presetClass="entr" presetSubtype="16" fill="hold" grpId="0" nodeType="afterEffect">
                                  <p:stCondLst>
                                    <p:cond delay="0"/>
                                  </p:stCondLst>
                                  <p:childTnLst>
                                    <p:set>
                                      <p:cBhvr>
                                        <p:cTn id="194" dur="1" fill="hold">
                                          <p:stCondLst>
                                            <p:cond delay="0"/>
                                          </p:stCondLst>
                                        </p:cTn>
                                        <p:tgtEl>
                                          <p:spTgt spid="45"/>
                                        </p:tgtEl>
                                        <p:attrNameLst>
                                          <p:attrName>style.visibility</p:attrName>
                                        </p:attrNameLst>
                                      </p:cBhvr>
                                      <p:to>
                                        <p:strVal val="visible"/>
                                      </p:to>
                                    </p:set>
                                    <p:anim calcmode="lin" valueType="num">
                                      <p:cBhvr>
                                        <p:cTn id="195" dur="500" fill="hold"/>
                                        <p:tgtEl>
                                          <p:spTgt spid="45"/>
                                        </p:tgtEl>
                                        <p:attrNameLst>
                                          <p:attrName>ppt_w</p:attrName>
                                        </p:attrNameLst>
                                      </p:cBhvr>
                                      <p:tavLst>
                                        <p:tav tm="0">
                                          <p:val>
                                            <p:fltVal val="0"/>
                                          </p:val>
                                        </p:tav>
                                        <p:tav tm="100000">
                                          <p:val>
                                            <p:strVal val="#ppt_w"/>
                                          </p:val>
                                        </p:tav>
                                      </p:tavLst>
                                    </p:anim>
                                    <p:anim calcmode="lin" valueType="num">
                                      <p:cBhvr>
                                        <p:cTn id="196" dur="500" fill="hold"/>
                                        <p:tgtEl>
                                          <p:spTgt spid="45"/>
                                        </p:tgtEl>
                                        <p:attrNameLst>
                                          <p:attrName>ppt_h</p:attrName>
                                        </p:attrNameLst>
                                      </p:cBhvr>
                                      <p:tavLst>
                                        <p:tav tm="0">
                                          <p:val>
                                            <p:fltVal val="0"/>
                                          </p:val>
                                        </p:tav>
                                        <p:tav tm="100000">
                                          <p:val>
                                            <p:strVal val="#ppt_h"/>
                                          </p:val>
                                        </p:tav>
                                      </p:tavLst>
                                    </p:anim>
                                    <p:animEffect transition="in" filter="fade">
                                      <p:cBhvr>
                                        <p:cTn id="197" dur="500"/>
                                        <p:tgtEl>
                                          <p:spTgt spid="45"/>
                                        </p:tgtEl>
                                      </p:cBhvr>
                                    </p:animEffect>
                                  </p:childTnLst>
                                </p:cTn>
                              </p:par>
                              <p:par>
                                <p:cTn id="198" presetID="42" presetClass="entr" presetSubtype="0" fill="hold" grpId="0" nodeType="withEffect">
                                  <p:stCondLst>
                                    <p:cond delay="0"/>
                                  </p:stCondLst>
                                  <p:childTnLst>
                                    <p:set>
                                      <p:cBhvr>
                                        <p:cTn id="199" dur="1" fill="hold">
                                          <p:stCondLst>
                                            <p:cond delay="0"/>
                                          </p:stCondLst>
                                        </p:cTn>
                                        <p:tgtEl>
                                          <p:spTgt spid="51"/>
                                        </p:tgtEl>
                                        <p:attrNameLst>
                                          <p:attrName>style.visibility</p:attrName>
                                        </p:attrNameLst>
                                      </p:cBhvr>
                                      <p:to>
                                        <p:strVal val="visible"/>
                                      </p:to>
                                    </p:set>
                                    <p:animEffect transition="in" filter="fade">
                                      <p:cBhvr>
                                        <p:cTn id="200" dur="500"/>
                                        <p:tgtEl>
                                          <p:spTgt spid="51"/>
                                        </p:tgtEl>
                                      </p:cBhvr>
                                    </p:animEffect>
                                    <p:anim calcmode="lin" valueType="num">
                                      <p:cBhvr>
                                        <p:cTn id="201" dur="500" fill="hold"/>
                                        <p:tgtEl>
                                          <p:spTgt spid="51"/>
                                        </p:tgtEl>
                                        <p:attrNameLst>
                                          <p:attrName>ppt_x</p:attrName>
                                        </p:attrNameLst>
                                      </p:cBhvr>
                                      <p:tavLst>
                                        <p:tav tm="0">
                                          <p:val>
                                            <p:strVal val="#ppt_x"/>
                                          </p:val>
                                        </p:tav>
                                        <p:tav tm="100000">
                                          <p:val>
                                            <p:strVal val="#ppt_x"/>
                                          </p:val>
                                        </p:tav>
                                      </p:tavLst>
                                    </p:anim>
                                    <p:anim calcmode="lin" valueType="num">
                                      <p:cBhvr>
                                        <p:cTn id="202" dur="500" fill="hold"/>
                                        <p:tgtEl>
                                          <p:spTgt spid="51"/>
                                        </p:tgtEl>
                                        <p:attrNameLst>
                                          <p:attrName>ppt_y</p:attrName>
                                        </p:attrNameLst>
                                      </p:cBhvr>
                                      <p:tavLst>
                                        <p:tav tm="0">
                                          <p:val>
                                            <p:strVal val="#ppt_y+.1"/>
                                          </p:val>
                                        </p:tav>
                                        <p:tav tm="100000">
                                          <p:val>
                                            <p:strVal val="#ppt_y"/>
                                          </p:val>
                                        </p:tav>
                                      </p:tavLst>
                                    </p:anim>
                                  </p:childTnLst>
                                </p:cTn>
                              </p:par>
                              <p:par>
                                <p:cTn id="203" presetID="47" presetClass="entr" presetSubtype="0" fill="hold" grpId="0" nodeType="withEffect">
                                  <p:stCondLst>
                                    <p:cond delay="0"/>
                                  </p:stCondLst>
                                  <p:childTnLst>
                                    <p:set>
                                      <p:cBhvr>
                                        <p:cTn id="204" dur="1" fill="hold">
                                          <p:stCondLst>
                                            <p:cond delay="0"/>
                                          </p:stCondLst>
                                        </p:cTn>
                                        <p:tgtEl>
                                          <p:spTgt spid="52"/>
                                        </p:tgtEl>
                                        <p:attrNameLst>
                                          <p:attrName>style.visibility</p:attrName>
                                        </p:attrNameLst>
                                      </p:cBhvr>
                                      <p:to>
                                        <p:strVal val="visible"/>
                                      </p:to>
                                    </p:set>
                                    <p:animEffect transition="in" filter="fade">
                                      <p:cBhvr>
                                        <p:cTn id="205" dur="500"/>
                                        <p:tgtEl>
                                          <p:spTgt spid="52"/>
                                        </p:tgtEl>
                                      </p:cBhvr>
                                    </p:animEffect>
                                    <p:anim calcmode="lin" valueType="num">
                                      <p:cBhvr>
                                        <p:cTn id="206" dur="500" fill="hold"/>
                                        <p:tgtEl>
                                          <p:spTgt spid="52"/>
                                        </p:tgtEl>
                                        <p:attrNameLst>
                                          <p:attrName>ppt_x</p:attrName>
                                        </p:attrNameLst>
                                      </p:cBhvr>
                                      <p:tavLst>
                                        <p:tav tm="0">
                                          <p:val>
                                            <p:strVal val="#ppt_x"/>
                                          </p:val>
                                        </p:tav>
                                        <p:tav tm="100000">
                                          <p:val>
                                            <p:strVal val="#ppt_x"/>
                                          </p:val>
                                        </p:tav>
                                      </p:tavLst>
                                    </p:anim>
                                    <p:anim calcmode="lin" valueType="num">
                                      <p:cBhvr>
                                        <p:cTn id="207" dur="500" fill="hold"/>
                                        <p:tgtEl>
                                          <p:spTgt spid="52"/>
                                        </p:tgtEl>
                                        <p:attrNameLst>
                                          <p:attrName>ppt_y</p:attrName>
                                        </p:attrNameLst>
                                      </p:cBhvr>
                                      <p:tavLst>
                                        <p:tav tm="0">
                                          <p:val>
                                            <p:strVal val="#ppt_y-.1"/>
                                          </p:val>
                                        </p:tav>
                                        <p:tav tm="100000">
                                          <p:val>
                                            <p:strVal val="#ppt_y"/>
                                          </p:val>
                                        </p:tav>
                                      </p:tavLst>
                                    </p:anim>
                                  </p:childTnLst>
                                </p:cTn>
                              </p:par>
                            </p:childTnLst>
                          </p:cTn>
                        </p:par>
                        <p:par>
                          <p:cTn id="208" fill="hold">
                            <p:stCondLst>
                              <p:cond delay="15500"/>
                            </p:stCondLst>
                            <p:childTnLst>
                              <p:par>
                                <p:cTn id="209" presetID="22" presetClass="entr" presetSubtype="8" fill="hold" nodeType="afterEffect">
                                  <p:stCondLst>
                                    <p:cond delay="0"/>
                                  </p:stCondLst>
                                  <p:childTnLst>
                                    <p:set>
                                      <p:cBhvr>
                                        <p:cTn id="210" dur="1" fill="hold">
                                          <p:stCondLst>
                                            <p:cond delay="0"/>
                                          </p:stCondLst>
                                        </p:cTn>
                                        <p:tgtEl>
                                          <p:spTgt spid="69"/>
                                        </p:tgtEl>
                                        <p:attrNameLst>
                                          <p:attrName>style.visibility</p:attrName>
                                        </p:attrNameLst>
                                      </p:cBhvr>
                                      <p:to>
                                        <p:strVal val="visible"/>
                                      </p:to>
                                    </p:set>
                                    <p:animEffect transition="in" filter="wipe(left)">
                                      <p:cBhvr>
                                        <p:cTn id="211" dur="500"/>
                                        <p:tgtEl>
                                          <p:spTgt spid="69"/>
                                        </p:tgtEl>
                                      </p:cBhvr>
                                    </p:animEffect>
                                  </p:childTnLst>
                                </p:cTn>
                              </p:par>
                            </p:childTnLst>
                          </p:cTn>
                        </p:par>
                        <p:par>
                          <p:cTn id="212" fill="hold">
                            <p:stCondLst>
                              <p:cond delay="16000"/>
                            </p:stCondLst>
                            <p:childTnLst>
                              <p:par>
                                <p:cTn id="213" presetID="22" presetClass="entr" presetSubtype="8" fill="hold" nodeType="afterEffect">
                                  <p:stCondLst>
                                    <p:cond delay="0"/>
                                  </p:stCondLst>
                                  <p:childTnLst>
                                    <p:set>
                                      <p:cBhvr>
                                        <p:cTn id="214" dur="1" fill="hold">
                                          <p:stCondLst>
                                            <p:cond delay="0"/>
                                          </p:stCondLst>
                                        </p:cTn>
                                        <p:tgtEl>
                                          <p:spTgt spid="54"/>
                                        </p:tgtEl>
                                        <p:attrNameLst>
                                          <p:attrName>style.visibility</p:attrName>
                                        </p:attrNameLst>
                                      </p:cBhvr>
                                      <p:to>
                                        <p:strVal val="visible"/>
                                      </p:to>
                                    </p:set>
                                    <p:animEffect transition="in" filter="wipe(left)">
                                      <p:cBhvr>
                                        <p:cTn id="215" dur="500"/>
                                        <p:tgtEl>
                                          <p:spTgt spid="54"/>
                                        </p:tgtEl>
                                      </p:cBhvr>
                                    </p:animEffect>
                                  </p:childTnLst>
                                </p:cTn>
                              </p:par>
                            </p:childTnLst>
                          </p:cTn>
                        </p:par>
                        <p:par>
                          <p:cTn id="216" fill="hold">
                            <p:stCondLst>
                              <p:cond delay="16500"/>
                            </p:stCondLst>
                            <p:childTnLst>
                              <p:par>
                                <p:cTn id="217" presetID="53" presetClass="entr" presetSubtype="16" fill="hold" grpId="0" nodeType="afterEffect">
                                  <p:stCondLst>
                                    <p:cond delay="0"/>
                                  </p:stCondLst>
                                  <p:childTnLst>
                                    <p:set>
                                      <p:cBhvr>
                                        <p:cTn id="218" dur="1" fill="hold">
                                          <p:stCondLst>
                                            <p:cond delay="0"/>
                                          </p:stCondLst>
                                        </p:cTn>
                                        <p:tgtEl>
                                          <p:spTgt spid="55"/>
                                        </p:tgtEl>
                                        <p:attrNameLst>
                                          <p:attrName>style.visibility</p:attrName>
                                        </p:attrNameLst>
                                      </p:cBhvr>
                                      <p:to>
                                        <p:strVal val="visible"/>
                                      </p:to>
                                    </p:set>
                                    <p:anim calcmode="lin" valueType="num">
                                      <p:cBhvr>
                                        <p:cTn id="219" dur="500" fill="hold"/>
                                        <p:tgtEl>
                                          <p:spTgt spid="55"/>
                                        </p:tgtEl>
                                        <p:attrNameLst>
                                          <p:attrName>ppt_w</p:attrName>
                                        </p:attrNameLst>
                                      </p:cBhvr>
                                      <p:tavLst>
                                        <p:tav tm="0">
                                          <p:val>
                                            <p:fltVal val="0"/>
                                          </p:val>
                                        </p:tav>
                                        <p:tav tm="100000">
                                          <p:val>
                                            <p:strVal val="#ppt_w"/>
                                          </p:val>
                                        </p:tav>
                                      </p:tavLst>
                                    </p:anim>
                                    <p:anim calcmode="lin" valueType="num">
                                      <p:cBhvr>
                                        <p:cTn id="220" dur="500" fill="hold"/>
                                        <p:tgtEl>
                                          <p:spTgt spid="55"/>
                                        </p:tgtEl>
                                        <p:attrNameLst>
                                          <p:attrName>ppt_h</p:attrName>
                                        </p:attrNameLst>
                                      </p:cBhvr>
                                      <p:tavLst>
                                        <p:tav tm="0">
                                          <p:val>
                                            <p:fltVal val="0"/>
                                          </p:val>
                                        </p:tav>
                                        <p:tav tm="100000">
                                          <p:val>
                                            <p:strVal val="#ppt_h"/>
                                          </p:val>
                                        </p:tav>
                                      </p:tavLst>
                                    </p:anim>
                                    <p:animEffect transition="in" filter="fade">
                                      <p:cBhvr>
                                        <p:cTn id="221" dur="500"/>
                                        <p:tgtEl>
                                          <p:spTgt spid="55"/>
                                        </p:tgtEl>
                                      </p:cBhvr>
                                    </p:animEffect>
                                  </p:childTnLst>
                                </p:cTn>
                              </p:par>
                            </p:childTnLst>
                          </p:cTn>
                        </p:par>
                        <p:par>
                          <p:cTn id="222" fill="hold">
                            <p:stCondLst>
                              <p:cond delay="17000"/>
                            </p:stCondLst>
                            <p:childTnLst>
                              <p:par>
                                <p:cTn id="223" presetID="53" presetClass="entr" presetSubtype="16" fill="hold" grpId="0" nodeType="afterEffect">
                                  <p:stCondLst>
                                    <p:cond delay="0"/>
                                  </p:stCondLst>
                                  <p:childTnLst>
                                    <p:set>
                                      <p:cBhvr>
                                        <p:cTn id="224" dur="1" fill="hold">
                                          <p:stCondLst>
                                            <p:cond delay="0"/>
                                          </p:stCondLst>
                                        </p:cTn>
                                        <p:tgtEl>
                                          <p:spTgt spid="56"/>
                                        </p:tgtEl>
                                        <p:attrNameLst>
                                          <p:attrName>style.visibility</p:attrName>
                                        </p:attrNameLst>
                                      </p:cBhvr>
                                      <p:to>
                                        <p:strVal val="visible"/>
                                      </p:to>
                                    </p:set>
                                    <p:anim calcmode="lin" valueType="num">
                                      <p:cBhvr>
                                        <p:cTn id="225" dur="500" fill="hold"/>
                                        <p:tgtEl>
                                          <p:spTgt spid="56"/>
                                        </p:tgtEl>
                                        <p:attrNameLst>
                                          <p:attrName>ppt_w</p:attrName>
                                        </p:attrNameLst>
                                      </p:cBhvr>
                                      <p:tavLst>
                                        <p:tav tm="0">
                                          <p:val>
                                            <p:fltVal val="0"/>
                                          </p:val>
                                        </p:tav>
                                        <p:tav tm="100000">
                                          <p:val>
                                            <p:strVal val="#ppt_w"/>
                                          </p:val>
                                        </p:tav>
                                      </p:tavLst>
                                    </p:anim>
                                    <p:anim calcmode="lin" valueType="num">
                                      <p:cBhvr>
                                        <p:cTn id="226" dur="500" fill="hold"/>
                                        <p:tgtEl>
                                          <p:spTgt spid="56"/>
                                        </p:tgtEl>
                                        <p:attrNameLst>
                                          <p:attrName>ppt_h</p:attrName>
                                        </p:attrNameLst>
                                      </p:cBhvr>
                                      <p:tavLst>
                                        <p:tav tm="0">
                                          <p:val>
                                            <p:fltVal val="0"/>
                                          </p:val>
                                        </p:tav>
                                        <p:tav tm="100000">
                                          <p:val>
                                            <p:strVal val="#ppt_h"/>
                                          </p:val>
                                        </p:tav>
                                      </p:tavLst>
                                    </p:anim>
                                    <p:animEffect transition="in" filter="fade">
                                      <p:cBhvr>
                                        <p:cTn id="227" dur="500"/>
                                        <p:tgtEl>
                                          <p:spTgt spid="56"/>
                                        </p:tgtEl>
                                      </p:cBhvr>
                                    </p:animEffect>
                                  </p:childTnLst>
                                </p:cTn>
                              </p:par>
                            </p:childTnLst>
                          </p:cTn>
                        </p:par>
                        <p:par>
                          <p:cTn id="228" fill="hold">
                            <p:stCondLst>
                              <p:cond delay="17500"/>
                            </p:stCondLst>
                            <p:childTnLst>
                              <p:par>
                                <p:cTn id="229" presetID="53" presetClass="entr" presetSubtype="16" fill="hold" grpId="0" nodeType="afterEffect">
                                  <p:stCondLst>
                                    <p:cond delay="0"/>
                                  </p:stCondLst>
                                  <p:childTnLst>
                                    <p:set>
                                      <p:cBhvr>
                                        <p:cTn id="230" dur="1" fill="hold">
                                          <p:stCondLst>
                                            <p:cond delay="0"/>
                                          </p:stCondLst>
                                        </p:cTn>
                                        <p:tgtEl>
                                          <p:spTgt spid="57"/>
                                        </p:tgtEl>
                                        <p:attrNameLst>
                                          <p:attrName>style.visibility</p:attrName>
                                        </p:attrNameLst>
                                      </p:cBhvr>
                                      <p:to>
                                        <p:strVal val="visible"/>
                                      </p:to>
                                    </p:set>
                                    <p:anim calcmode="lin" valueType="num">
                                      <p:cBhvr>
                                        <p:cTn id="231" dur="500" fill="hold"/>
                                        <p:tgtEl>
                                          <p:spTgt spid="57"/>
                                        </p:tgtEl>
                                        <p:attrNameLst>
                                          <p:attrName>ppt_w</p:attrName>
                                        </p:attrNameLst>
                                      </p:cBhvr>
                                      <p:tavLst>
                                        <p:tav tm="0">
                                          <p:val>
                                            <p:fltVal val="0"/>
                                          </p:val>
                                        </p:tav>
                                        <p:tav tm="100000">
                                          <p:val>
                                            <p:strVal val="#ppt_w"/>
                                          </p:val>
                                        </p:tav>
                                      </p:tavLst>
                                    </p:anim>
                                    <p:anim calcmode="lin" valueType="num">
                                      <p:cBhvr>
                                        <p:cTn id="232" dur="500" fill="hold"/>
                                        <p:tgtEl>
                                          <p:spTgt spid="57"/>
                                        </p:tgtEl>
                                        <p:attrNameLst>
                                          <p:attrName>ppt_h</p:attrName>
                                        </p:attrNameLst>
                                      </p:cBhvr>
                                      <p:tavLst>
                                        <p:tav tm="0">
                                          <p:val>
                                            <p:fltVal val="0"/>
                                          </p:val>
                                        </p:tav>
                                        <p:tav tm="100000">
                                          <p:val>
                                            <p:strVal val="#ppt_h"/>
                                          </p:val>
                                        </p:tav>
                                      </p:tavLst>
                                    </p:anim>
                                    <p:animEffect transition="in" filter="fade">
                                      <p:cBhvr>
                                        <p:cTn id="233" dur="500"/>
                                        <p:tgtEl>
                                          <p:spTgt spid="57"/>
                                        </p:tgtEl>
                                      </p:cBhvr>
                                    </p:animEffect>
                                  </p:childTnLst>
                                </p:cTn>
                              </p:par>
                            </p:childTnLst>
                          </p:cTn>
                        </p:par>
                        <p:par>
                          <p:cTn id="234" fill="hold">
                            <p:stCondLst>
                              <p:cond delay="18000"/>
                            </p:stCondLst>
                            <p:childTnLst>
                              <p:par>
                                <p:cTn id="235" presetID="22" presetClass="entr" presetSubtype="1" fill="hold" nodeType="afterEffect">
                                  <p:stCondLst>
                                    <p:cond delay="0"/>
                                  </p:stCondLst>
                                  <p:childTnLst>
                                    <p:set>
                                      <p:cBhvr>
                                        <p:cTn id="236" dur="1" fill="hold">
                                          <p:stCondLst>
                                            <p:cond delay="0"/>
                                          </p:stCondLst>
                                        </p:cTn>
                                        <p:tgtEl>
                                          <p:spTgt spid="58"/>
                                        </p:tgtEl>
                                        <p:attrNameLst>
                                          <p:attrName>style.visibility</p:attrName>
                                        </p:attrNameLst>
                                      </p:cBhvr>
                                      <p:to>
                                        <p:strVal val="visible"/>
                                      </p:to>
                                    </p:set>
                                    <p:animEffect transition="in" filter="wipe(up)">
                                      <p:cBhvr>
                                        <p:cTn id="237" dur="500"/>
                                        <p:tgtEl>
                                          <p:spTgt spid="58"/>
                                        </p:tgtEl>
                                      </p:cBhvr>
                                    </p:animEffect>
                                  </p:childTnLst>
                                </p:cTn>
                              </p:par>
                            </p:childTnLst>
                          </p:cTn>
                        </p:par>
                        <p:par>
                          <p:cTn id="238" fill="hold">
                            <p:stCondLst>
                              <p:cond delay="18500"/>
                            </p:stCondLst>
                            <p:childTnLst>
                              <p:par>
                                <p:cTn id="239" presetID="53" presetClass="entr" presetSubtype="16" fill="hold" grpId="0" nodeType="afterEffect">
                                  <p:stCondLst>
                                    <p:cond delay="0"/>
                                  </p:stCondLst>
                                  <p:childTnLst>
                                    <p:set>
                                      <p:cBhvr>
                                        <p:cTn id="240" dur="1" fill="hold">
                                          <p:stCondLst>
                                            <p:cond delay="0"/>
                                          </p:stCondLst>
                                        </p:cTn>
                                        <p:tgtEl>
                                          <p:spTgt spid="59"/>
                                        </p:tgtEl>
                                        <p:attrNameLst>
                                          <p:attrName>style.visibility</p:attrName>
                                        </p:attrNameLst>
                                      </p:cBhvr>
                                      <p:to>
                                        <p:strVal val="visible"/>
                                      </p:to>
                                    </p:set>
                                    <p:anim calcmode="lin" valueType="num">
                                      <p:cBhvr>
                                        <p:cTn id="241" dur="500" fill="hold"/>
                                        <p:tgtEl>
                                          <p:spTgt spid="59"/>
                                        </p:tgtEl>
                                        <p:attrNameLst>
                                          <p:attrName>ppt_w</p:attrName>
                                        </p:attrNameLst>
                                      </p:cBhvr>
                                      <p:tavLst>
                                        <p:tav tm="0">
                                          <p:val>
                                            <p:fltVal val="0"/>
                                          </p:val>
                                        </p:tav>
                                        <p:tav tm="100000">
                                          <p:val>
                                            <p:strVal val="#ppt_w"/>
                                          </p:val>
                                        </p:tav>
                                      </p:tavLst>
                                    </p:anim>
                                    <p:anim calcmode="lin" valueType="num">
                                      <p:cBhvr>
                                        <p:cTn id="242" dur="500" fill="hold"/>
                                        <p:tgtEl>
                                          <p:spTgt spid="59"/>
                                        </p:tgtEl>
                                        <p:attrNameLst>
                                          <p:attrName>ppt_h</p:attrName>
                                        </p:attrNameLst>
                                      </p:cBhvr>
                                      <p:tavLst>
                                        <p:tav tm="0">
                                          <p:val>
                                            <p:fltVal val="0"/>
                                          </p:val>
                                        </p:tav>
                                        <p:tav tm="100000">
                                          <p:val>
                                            <p:strVal val="#ppt_h"/>
                                          </p:val>
                                        </p:tav>
                                      </p:tavLst>
                                    </p:anim>
                                    <p:animEffect transition="in" filter="fade">
                                      <p:cBhvr>
                                        <p:cTn id="243" dur="500"/>
                                        <p:tgtEl>
                                          <p:spTgt spid="59"/>
                                        </p:tgtEl>
                                      </p:cBhvr>
                                    </p:animEffect>
                                  </p:childTnLst>
                                </p:cTn>
                              </p:par>
                            </p:childTnLst>
                          </p:cTn>
                        </p:par>
                        <p:par>
                          <p:cTn id="244" fill="hold">
                            <p:stCondLst>
                              <p:cond delay="19000"/>
                            </p:stCondLst>
                            <p:childTnLst>
                              <p:par>
                                <p:cTn id="245" presetID="53" presetClass="entr" presetSubtype="16" fill="hold" grpId="0" nodeType="afterEffect">
                                  <p:stCondLst>
                                    <p:cond delay="0"/>
                                  </p:stCondLst>
                                  <p:childTnLst>
                                    <p:set>
                                      <p:cBhvr>
                                        <p:cTn id="246" dur="1" fill="hold">
                                          <p:stCondLst>
                                            <p:cond delay="0"/>
                                          </p:stCondLst>
                                        </p:cTn>
                                        <p:tgtEl>
                                          <p:spTgt spid="53"/>
                                        </p:tgtEl>
                                        <p:attrNameLst>
                                          <p:attrName>style.visibility</p:attrName>
                                        </p:attrNameLst>
                                      </p:cBhvr>
                                      <p:to>
                                        <p:strVal val="visible"/>
                                      </p:to>
                                    </p:set>
                                    <p:anim calcmode="lin" valueType="num">
                                      <p:cBhvr>
                                        <p:cTn id="247" dur="500" fill="hold"/>
                                        <p:tgtEl>
                                          <p:spTgt spid="53"/>
                                        </p:tgtEl>
                                        <p:attrNameLst>
                                          <p:attrName>ppt_w</p:attrName>
                                        </p:attrNameLst>
                                      </p:cBhvr>
                                      <p:tavLst>
                                        <p:tav tm="0">
                                          <p:val>
                                            <p:fltVal val="0"/>
                                          </p:val>
                                        </p:tav>
                                        <p:tav tm="100000">
                                          <p:val>
                                            <p:strVal val="#ppt_w"/>
                                          </p:val>
                                        </p:tav>
                                      </p:tavLst>
                                    </p:anim>
                                    <p:anim calcmode="lin" valueType="num">
                                      <p:cBhvr>
                                        <p:cTn id="248" dur="500" fill="hold"/>
                                        <p:tgtEl>
                                          <p:spTgt spid="53"/>
                                        </p:tgtEl>
                                        <p:attrNameLst>
                                          <p:attrName>ppt_h</p:attrName>
                                        </p:attrNameLst>
                                      </p:cBhvr>
                                      <p:tavLst>
                                        <p:tav tm="0">
                                          <p:val>
                                            <p:fltVal val="0"/>
                                          </p:val>
                                        </p:tav>
                                        <p:tav tm="100000">
                                          <p:val>
                                            <p:strVal val="#ppt_h"/>
                                          </p:val>
                                        </p:tav>
                                      </p:tavLst>
                                    </p:anim>
                                    <p:animEffect transition="in" filter="fade">
                                      <p:cBhvr>
                                        <p:cTn id="249" dur="500"/>
                                        <p:tgtEl>
                                          <p:spTgt spid="53"/>
                                        </p:tgtEl>
                                      </p:cBhvr>
                                    </p:animEffect>
                                  </p:childTnLst>
                                </p:cTn>
                              </p:par>
                              <p:par>
                                <p:cTn id="250" presetID="47" presetClass="entr" presetSubtype="0" fill="hold" grpId="0" nodeType="withEffect">
                                  <p:stCondLst>
                                    <p:cond delay="0"/>
                                  </p:stCondLst>
                                  <p:childTnLst>
                                    <p:set>
                                      <p:cBhvr>
                                        <p:cTn id="251" dur="1" fill="hold">
                                          <p:stCondLst>
                                            <p:cond delay="0"/>
                                          </p:stCondLst>
                                        </p:cTn>
                                        <p:tgtEl>
                                          <p:spTgt spid="60"/>
                                        </p:tgtEl>
                                        <p:attrNameLst>
                                          <p:attrName>style.visibility</p:attrName>
                                        </p:attrNameLst>
                                      </p:cBhvr>
                                      <p:to>
                                        <p:strVal val="visible"/>
                                      </p:to>
                                    </p:set>
                                    <p:animEffect transition="in" filter="fade">
                                      <p:cBhvr>
                                        <p:cTn id="252" dur="1000"/>
                                        <p:tgtEl>
                                          <p:spTgt spid="60"/>
                                        </p:tgtEl>
                                      </p:cBhvr>
                                    </p:animEffect>
                                    <p:anim calcmode="lin" valueType="num">
                                      <p:cBhvr>
                                        <p:cTn id="253" dur="1000" fill="hold"/>
                                        <p:tgtEl>
                                          <p:spTgt spid="60"/>
                                        </p:tgtEl>
                                        <p:attrNameLst>
                                          <p:attrName>ppt_x</p:attrName>
                                        </p:attrNameLst>
                                      </p:cBhvr>
                                      <p:tavLst>
                                        <p:tav tm="0">
                                          <p:val>
                                            <p:strVal val="#ppt_x"/>
                                          </p:val>
                                        </p:tav>
                                        <p:tav tm="100000">
                                          <p:val>
                                            <p:strVal val="#ppt_x"/>
                                          </p:val>
                                        </p:tav>
                                      </p:tavLst>
                                    </p:anim>
                                    <p:anim calcmode="lin" valueType="num">
                                      <p:cBhvr>
                                        <p:cTn id="254" dur="1000" fill="hold"/>
                                        <p:tgtEl>
                                          <p:spTgt spid="60"/>
                                        </p:tgtEl>
                                        <p:attrNameLst>
                                          <p:attrName>ppt_y</p:attrName>
                                        </p:attrNameLst>
                                      </p:cBhvr>
                                      <p:tavLst>
                                        <p:tav tm="0">
                                          <p:val>
                                            <p:strVal val="#ppt_y-.1"/>
                                          </p:val>
                                        </p:tav>
                                        <p:tav tm="100000">
                                          <p:val>
                                            <p:strVal val="#ppt_y"/>
                                          </p:val>
                                        </p:tav>
                                      </p:tavLst>
                                    </p:anim>
                                  </p:childTnLst>
                                </p:cTn>
                              </p:par>
                              <p:par>
                                <p:cTn id="255" presetID="42" presetClass="entr" presetSubtype="0" fill="hold" grpId="0" nodeType="withEffect">
                                  <p:stCondLst>
                                    <p:cond delay="0"/>
                                  </p:stCondLst>
                                  <p:childTnLst>
                                    <p:set>
                                      <p:cBhvr>
                                        <p:cTn id="256" dur="1" fill="hold">
                                          <p:stCondLst>
                                            <p:cond delay="0"/>
                                          </p:stCondLst>
                                        </p:cTn>
                                        <p:tgtEl>
                                          <p:spTgt spid="61"/>
                                        </p:tgtEl>
                                        <p:attrNameLst>
                                          <p:attrName>style.visibility</p:attrName>
                                        </p:attrNameLst>
                                      </p:cBhvr>
                                      <p:to>
                                        <p:strVal val="visible"/>
                                      </p:to>
                                    </p:set>
                                    <p:animEffect transition="in" filter="fade">
                                      <p:cBhvr>
                                        <p:cTn id="257" dur="500"/>
                                        <p:tgtEl>
                                          <p:spTgt spid="61"/>
                                        </p:tgtEl>
                                      </p:cBhvr>
                                    </p:animEffect>
                                    <p:anim calcmode="lin" valueType="num">
                                      <p:cBhvr>
                                        <p:cTn id="258" dur="500" fill="hold"/>
                                        <p:tgtEl>
                                          <p:spTgt spid="61"/>
                                        </p:tgtEl>
                                        <p:attrNameLst>
                                          <p:attrName>ppt_x</p:attrName>
                                        </p:attrNameLst>
                                      </p:cBhvr>
                                      <p:tavLst>
                                        <p:tav tm="0">
                                          <p:val>
                                            <p:strVal val="#ppt_x"/>
                                          </p:val>
                                        </p:tav>
                                        <p:tav tm="100000">
                                          <p:val>
                                            <p:strVal val="#ppt_x"/>
                                          </p:val>
                                        </p:tav>
                                      </p:tavLst>
                                    </p:anim>
                                    <p:anim calcmode="lin" valueType="num">
                                      <p:cBhvr>
                                        <p:cTn id="259" dur="500" fill="hold"/>
                                        <p:tgtEl>
                                          <p:spTgt spid="61"/>
                                        </p:tgtEl>
                                        <p:attrNameLst>
                                          <p:attrName>ppt_y</p:attrName>
                                        </p:attrNameLst>
                                      </p:cBhvr>
                                      <p:tavLst>
                                        <p:tav tm="0">
                                          <p:val>
                                            <p:strVal val="#ppt_y+.1"/>
                                          </p:val>
                                        </p:tav>
                                        <p:tav tm="100000">
                                          <p:val>
                                            <p:strVal val="#ppt_y"/>
                                          </p:val>
                                        </p:tav>
                                      </p:tavLst>
                                    </p:anim>
                                  </p:childTnLst>
                                </p:cTn>
                              </p:par>
                            </p:childTnLst>
                          </p:cTn>
                        </p:par>
                        <p:par>
                          <p:cTn id="260" fill="hold">
                            <p:stCondLst>
                              <p:cond delay="20000"/>
                            </p:stCondLst>
                            <p:childTnLst>
                              <p:par>
                                <p:cTn id="261" presetID="22" presetClass="entr" presetSubtype="8" fill="hold" nodeType="afterEffect">
                                  <p:stCondLst>
                                    <p:cond delay="0"/>
                                  </p:stCondLst>
                                  <p:childTnLst>
                                    <p:set>
                                      <p:cBhvr>
                                        <p:cTn id="262" dur="1" fill="hold">
                                          <p:stCondLst>
                                            <p:cond delay="0"/>
                                          </p:stCondLst>
                                        </p:cTn>
                                        <p:tgtEl>
                                          <p:spTgt spid="67"/>
                                        </p:tgtEl>
                                        <p:attrNameLst>
                                          <p:attrName>style.visibility</p:attrName>
                                        </p:attrNameLst>
                                      </p:cBhvr>
                                      <p:to>
                                        <p:strVal val="visible"/>
                                      </p:to>
                                    </p:set>
                                    <p:animEffect transition="in" filter="wipe(left)">
                                      <p:cBhvr>
                                        <p:cTn id="263" dur="500"/>
                                        <p:tgtEl>
                                          <p:spTgt spid="67"/>
                                        </p:tgtEl>
                                      </p:cBhvr>
                                    </p:animEffect>
                                  </p:childTnLst>
                                </p:cTn>
                              </p:par>
                            </p:childTnLst>
                          </p:cTn>
                        </p:par>
                        <p:par>
                          <p:cTn id="264" fill="hold">
                            <p:stCondLst>
                              <p:cond delay="20500"/>
                            </p:stCondLst>
                            <p:childTnLst>
                              <p:par>
                                <p:cTn id="265" presetID="22" presetClass="entr" presetSubtype="8" fill="hold" nodeType="afterEffect">
                                  <p:stCondLst>
                                    <p:cond delay="0"/>
                                  </p:stCondLst>
                                  <p:childTnLst>
                                    <p:set>
                                      <p:cBhvr>
                                        <p:cTn id="266" dur="1" fill="hold">
                                          <p:stCondLst>
                                            <p:cond delay="0"/>
                                          </p:stCondLst>
                                        </p:cTn>
                                        <p:tgtEl>
                                          <p:spTgt spid="63"/>
                                        </p:tgtEl>
                                        <p:attrNameLst>
                                          <p:attrName>style.visibility</p:attrName>
                                        </p:attrNameLst>
                                      </p:cBhvr>
                                      <p:to>
                                        <p:strVal val="visible"/>
                                      </p:to>
                                    </p:set>
                                    <p:animEffect transition="in" filter="wipe(left)">
                                      <p:cBhvr>
                                        <p:cTn id="26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9" grpId="0" animBg="1"/>
      <p:bldP spid="10" grpId="0" animBg="1"/>
      <p:bldP spid="14" grpId="0" animBg="1"/>
      <p:bldP spid="16" grpId="0"/>
      <p:bldP spid="17" grpId="0"/>
      <p:bldP spid="18" grpId="0" animBg="1"/>
      <p:bldP spid="20" grpId="0" animBg="1"/>
      <p:bldP spid="21" grpId="0" animBg="1"/>
      <p:bldP spid="22" grpId="0" animBg="1"/>
      <p:bldP spid="24" grpId="0" animBg="1"/>
      <p:bldP spid="25" grpId="0"/>
      <p:bldP spid="26" grpId="0"/>
      <p:bldP spid="27" grpId="0" animBg="1"/>
      <p:bldP spid="29" grpId="0" animBg="1"/>
      <p:bldP spid="30" grpId="0" animBg="1"/>
      <p:bldP spid="31" grpId="0" animBg="1"/>
      <p:bldP spid="33" grpId="0" animBg="1"/>
      <p:bldP spid="34" grpId="0"/>
      <p:bldP spid="35" grpId="0"/>
      <p:bldP spid="45" grpId="0" animBg="1"/>
      <p:bldP spid="46" grpId="0" animBg="1"/>
      <p:bldP spid="47" grpId="0" animBg="1"/>
      <p:bldP spid="48" grpId="0" animBg="1"/>
      <p:bldP spid="50" grpId="0" animBg="1"/>
      <p:bldP spid="51" grpId="0"/>
      <p:bldP spid="52" grpId="0"/>
      <p:bldP spid="53" grpId="0" animBg="1"/>
      <p:bldP spid="55" grpId="0" animBg="1"/>
      <p:bldP spid="56" grpId="0" animBg="1"/>
      <p:bldP spid="57" grpId="0" animBg="1"/>
      <p:bldP spid="59" grpId="0" animBg="1"/>
      <p:bldP spid="60" grpId="0"/>
      <p:bldP spid="6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1"/>
          <p:cNvSpPr txBox="1">
            <a:spLocks noGrp="1"/>
          </p:cNvSpPr>
          <p:nvPr>
            <p:ph type="title"/>
          </p:nvPr>
        </p:nvSpPr>
        <p:spPr>
          <a:xfrm>
            <a:off x="1165475" y="549650"/>
            <a:ext cx="2839500" cy="345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SzPts val="1800"/>
              <a:buNone/>
            </a:pPr>
            <a:r>
              <a:rPr lang="en"/>
              <a:t>IT’S NOT JUST A GAME?</a:t>
            </a:r>
            <a:endParaRPr/>
          </a:p>
        </p:txBody>
      </p:sp>
      <p:sp>
        <p:nvSpPr>
          <p:cNvPr id="142" name="Google Shape;142;p21"/>
          <p:cNvSpPr txBox="1">
            <a:spLocks noGrp="1"/>
          </p:cNvSpPr>
          <p:nvPr>
            <p:ph type="body" idx="1"/>
          </p:nvPr>
        </p:nvSpPr>
        <p:spPr>
          <a:xfrm>
            <a:off x="1165475" y="1369350"/>
            <a:ext cx="3555600" cy="240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Clr>
                <a:srgbClr val="000000"/>
              </a:buClr>
              <a:buSzPts val="2400"/>
              <a:buFont typeface="Arial"/>
              <a:buNone/>
            </a:pPr>
            <a:r>
              <a:rPr lang="en" sz="1800" b="1">
                <a:solidFill>
                  <a:schemeClr val="lt1"/>
                </a:solidFill>
              </a:rPr>
              <a:t>FORTNITE</a:t>
            </a:r>
            <a:endParaRPr sz="1800" b="1">
              <a:solidFill>
                <a:schemeClr val="lt1"/>
              </a:solidFill>
            </a:endParaRPr>
          </a:p>
          <a:p>
            <a:pPr marL="0" lvl="0" indent="0" algn="just" rtl="0">
              <a:spcBef>
                <a:spcPts val="600"/>
              </a:spcBef>
              <a:spcAft>
                <a:spcPts val="0"/>
              </a:spcAft>
              <a:buClr>
                <a:srgbClr val="000000"/>
              </a:buClr>
              <a:buSzPts val="2400"/>
              <a:buFont typeface="Arial"/>
              <a:buNone/>
            </a:pPr>
            <a:r>
              <a:rPr lang="en" sz="1800">
                <a:solidFill>
                  <a:schemeClr val="lt1"/>
                </a:solidFill>
              </a:rPr>
              <a:t>Take for instance an online shooter game like Fortnite, where users have a personal avatar to engage and interact with other players' avatars, while also earning virtual currency to unlock outfits for their avatar.</a:t>
            </a:r>
            <a:endParaRPr sz="1800">
              <a:solidFill>
                <a:schemeClr val="lt1"/>
              </a:solidFill>
            </a:endParaRPr>
          </a:p>
        </p:txBody>
      </p:sp>
      <p:sp>
        <p:nvSpPr>
          <p:cNvPr id="143" name="Google Shape;143;p21"/>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12</a:t>
            </a:fld>
            <a:endParaRPr/>
          </a:p>
        </p:txBody>
      </p:sp>
      <p:pic>
        <p:nvPicPr>
          <p:cNvPr id="144" name="Google Shape;144;p21"/>
          <p:cNvPicPr preferRelativeResize="0"/>
          <p:nvPr/>
        </p:nvPicPr>
        <p:blipFill>
          <a:blip r:embed="rId3">
            <a:alphaModFix/>
          </a:blip>
          <a:stretch>
            <a:fillRect/>
          </a:stretch>
        </p:blipFill>
        <p:spPr>
          <a:xfrm>
            <a:off x="5135850" y="953050"/>
            <a:ext cx="3387300" cy="3387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2"/>
          <p:cNvSpPr txBox="1">
            <a:spLocks noGrp="1"/>
          </p:cNvSpPr>
          <p:nvPr>
            <p:ph type="title"/>
          </p:nvPr>
        </p:nvSpPr>
        <p:spPr>
          <a:xfrm>
            <a:off x="1165475" y="549650"/>
            <a:ext cx="2839500" cy="345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SzPts val="1800"/>
              <a:buNone/>
            </a:pPr>
            <a:r>
              <a:rPr lang="en"/>
              <a:t>IT’S NOT JUST A GAME?</a:t>
            </a:r>
            <a:endParaRPr/>
          </a:p>
        </p:txBody>
      </p:sp>
      <p:sp>
        <p:nvSpPr>
          <p:cNvPr id="150" name="Google Shape;150;p22"/>
          <p:cNvSpPr txBox="1">
            <a:spLocks noGrp="1"/>
          </p:cNvSpPr>
          <p:nvPr>
            <p:ph type="body" idx="1"/>
          </p:nvPr>
        </p:nvSpPr>
        <p:spPr>
          <a:xfrm>
            <a:off x="1165475" y="1369350"/>
            <a:ext cx="3272400" cy="32319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Clr>
                <a:srgbClr val="000000"/>
              </a:buClr>
              <a:buSzPts val="2400"/>
              <a:buFont typeface="Arial"/>
              <a:buNone/>
            </a:pPr>
            <a:r>
              <a:rPr lang="en" sz="1800" b="1">
                <a:solidFill>
                  <a:schemeClr val="lt1"/>
                </a:solidFill>
              </a:rPr>
              <a:t>SECOND LIFE</a:t>
            </a:r>
            <a:endParaRPr sz="1800" b="1">
              <a:solidFill>
                <a:schemeClr val="lt1"/>
              </a:solidFill>
            </a:endParaRPr>
          </a:p>
          <a:p>
            <a:pPr marL="0" lvl="0" indent="0" algn="just" rtl="0">
              <a:spcBef>
                <a:spcPts val="600"/>
              </a:spcBef>
              <a:spcAft>
                <a:spcPts val="0"/>
              </a:spcAft>
              <a:buClr>
                <a:srgbClr val="000000"/>
              </a:buClr>
              <a:buSzPts val="2400"/>
              <a:buFont typeface="Arial"/>
              <a:buNone/>
            </a:pPr>
            <a:r>
              <a:rPr lang="en" sz="1800">
                <a:solidFill>
                  <a:schemeClr val="lt1"/>
                </a:solidFill>
              </a:rPr>
              <a:t>Perhaps the closest existing iteration to the envisioned metaverse is the game Second Life, a simulation game that lets users experience virtual reality in which their avatar could shop, eat, shower, and do everything they would in real life. </a:t>
            </a:r>
            <a:endParaRPr sz="1800">
              <a:solidFill>
                <a:schemeClr val="lt1"/>
              </a:solidFill>
            </a:endParaRPr>
          </a:p>
        </p:txBody>
      </p:sp>
      <p:sp>
        <p:nvSpPr>
          <p:cNvPr id="151" name="Google Shape;151;p22"/>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13</a:t>
            </a:fld>
            <a:endParaRPr/>
          </a:p>
        </p:txBody>
      </p:sp>
      <p:pic>
        <p:nvPicPr>
          <p:cNvPr id="152" name="Google Shape;152;p22"/>
          <p:cNvPicPr preferRelativeResize="0"/>
          <p:nvPr/>
        </p:nvPicPr>
        <p:blipFill>
          <a:blip r:embed="rId3">
            <a:alphaModFix/>
          </a:blip>
          <a:stretch>
            <a:fillRect/>
          </a:stretch>
        </p:blipFill>
        <p:spPr>
          <a:xfrm>
            <a:off x="4862675" y="1450824"/>
            <a:ext cx="3793300" cy="22418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28362D-C902-4DD3-8993-6699E1EB69EF}"/>
              </a:ext>
            </a:extLst>
          </p:cNvPr>
          <p:cNvSpPr>
            <a:spLocks noGrp="1"/>
          </p:cNvSpPr>
          <p:nvPr>
            <p:ph type="ctrTitle"/>
          </p:nvPr>
        </p:nvSpPr>
        <p:spPr/>
        <p:txBody>
          <a:bodyPr/>
          <a:lstStyle/>
          <a:p>
            <a:r>
              <a:rPr lang="en-GB" dirty="0"/>
              <a:t>Confusion and Uncertainty</a:t>
            </a:r>
            <a:endParaRPr lang="en-US" dirty="0"/>
          </a:p>
        </p:txBody>
      </p:sp>
      <p:sp>
        <p:nvSpPr>
          <p:cNvPr id="6" name="Subtitle 5">
            <a:extLst>
              <a:ext uri="{FF2B5EF4-FFF2-40B4-BE49-F238E27FC236}">
                <a16:creationId xmlns:a16="http://schemas.microsoft.com/office/drawing/2014/main" id="{2BAD9E56-72E8-40CA-9FD8-78775BD766FB}"/>
              </a:ext>
            </a:extLst>
          </p:cNvPr>
          <p:cNvSpPr>
            <a:spLocks noGrp="1"/>
          </p:cNvSpPr>
          <p:nvPr>
            <p:ph type="subTitle" idx="1"/>
          </p:nvPr>
        </p:nvSpPr>
        <p:spPr/>
        <p:txBody>
          <a:bodyPr/>
          <a:lstStyle/>
          <a:p>
            <a:r>
              <a:rPr lang="en-GB" dirty="0"/>
              <a:t>Does everyone have the same idea of Metaverse?</a:t>
            </a:r>
            <a:endParaRPr lang="en-US" dirty="0"/>
          </a:p>
        </p:txBody>
      </p:sp>
      <p:sp>
        <p:nvSpPr>
          <p:cNvPr id="4" name="Slide Number Placeholder 3">
            <a:extLst>
              <a:ext uri="{FF2B5EF4-FFF2-40B4-BE49-F238E27FC236}">
                <a16:creationId xmlns:a16="http://schemas.microsoft.com/office/drawing/2014/main" id="{68C86B30-22AB-45B1-97FA-159F6C3548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
        <p:nvSpPr>
          <p:cNvPr id="2" name="TextBox 1">
            <a:extLst>
              <a:ext uri="{FF2B5EF4-FFF2-40B4-BE49-F238E27FC236}">
                <a16:creationId xmlns:a16="http://schemas.microsoft.com/office/drawing/2014/main" id="{B673D5A2-B8E4-4C08-876E-F32110E846AD}"/>
              </a:ext>
            </a:extLst>
          </p:cNvPr>
          <p:cNvSpPr txBox="1"/>
          <p:nvPr/>
        </p:nvSpPr>
        <p:spPr>
          <a:xfrm>
            <a:off x="740229" y="2307788"/>
            <a:ext cx="397866" cy="553998"/>
          </a:xfrm>
          <a:prstGeom prst="rect">
            <a:avLst/>
          </a:prstGeom>
          <a:noFill/>
        </p:spPr>
        <p:txBody>
          <a:bodyPr wrap="none" rtlCol="0">
            <a:spAutoFit/>
          </a:bodyPr>
          <a:lstStyle/>
          <a:p>
            <a:r>
              <a:rPr lang="en-GB" sz="3000" dirty="0">
                <a:solidFill>
                  <a:schemeClr val="bg2"/>
                </a:solidFill>
              </a:rPr>
              <a:t>3</a:t>
            </a:r>
            <a:endParaRPr lang="en-US" sz="3000" dirty="0">
              <a:solidFill>
                <a:schemeClr val="bg2"/>
              </a:solidFill>
            </a:endParaRPr>
          </a:p>
        </p:txBody>
      </p:sp>
    </p:spTree>
    <p:extLst>
      <p:ext uri="{BB962C8B-B14F-4D97-AF65-F5344CB8AC3E}">
        <p14:creationId xmlns:p14="http://schemas.microsoft.com/office/powerpoint/2010/main" val="1163943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5E4F781-E6D4-43E4-96B1-AF0A5716B108}"/>
              </a:ext>
            </a:extLst>
          </p:cNvPr>
          <p:cNvSpPr>
            <a:spLocks noGrp="1"/>
          </p:cNvSpPr>
          <p:nvPr>
            <p:ph type="title"/>
          </p:nvPr>
        </p:nvSpPr>
        <p:spPr/>
        <p:txBody>
          <a:bodyPr/>
          <a:lstStyle/>
          <a:p>
            <a:r>
              <a:rPr lang="en-GB" dirty="0"/>
              <a:t>Does everyone have the same idea of Metaverse?</a:t>
            </a:r>
            <a:endParaRPr lang="en-US" dirty="0"/>
          </a:p>
        </p:txBody>
      </p:sp>
      <p:sp>
        <p:nvSpPr>
          <p:cNvPr id="6" name="Text Placeholder 5">
            <a:extLst>
              <a:ext uri="{FF2B5EF4-FFF2-40B4-BE49-F238E27FC236}">
                <a16:creationId xmlns:a16="http://schemas.microsoft.com/office/drawing/2014/main" id="{B814E13A-41D8-4C7B-829F-F93E4CE6B3D7}"/>
              </a:ext>
            </a:extLst>
          </p:cNvPr>
          <p:cNvSpPr>
            <a:spLocks noGrp="1"/>
          </p:cNvSpPr>
          <p:nvPr>
            <p:ph type="body" idx="1"/>
          </p:nvPr>
        </p:nvSpPr>
        <p:spPr/>
        <p:txBody>
          <a:bodyPr/>
          <a:lstStyle/>
          <a:p>
            <a:r>
              <a:rPr lang="en-GB" sz="1600" dirty="0"/>
              <a:t>METAVERSE, the term has no consensus definition. Most industry leaders define it in the manner that fits their own worldviews and/or the capabilities of their companies. For example, Microsoft’s CEO Satya Nadella has described the Metaverse as a platform that turns the “entire world into an app canvas”</a:t>
            </a:r>
          </a:p>
          <a:p>
            <a:r>
              <a:rPr lang="en-GB" sz="1600" dirty="0"/>
              <a:t>Mark Zuckerberg’s articulation focused on immersive virtual reality as well as social experiences that connect individuals who live far apart.</a:t>
            </a:r>
          </a:p>
          <a:p>
            <a:r>
              <a:rPr lang="en-GB" sz="1600" dirty="0"/>
              <a:t>Epic’s vision of the Metaverse, is of “an expansive, digitized communal space where users can mingle freely with brands and one another in ways that permit self-expression and spark joy . . . a kind of online playground where users could join friends to play a multiplayer game like Epic’s ‘Fortnite’ one moment, watch a movie via Netflix the next. </a:t>
            </a:r>
            <a:endParaRPr lang="en-US" sz="1600" dirty="0"/>
          </a:p>
        </p:txBody>
      </p:sp>
      <p:sp>
        <p:nvSpPr>
          <p:cNvPr id="4" name="Slide Number Placeholder 3">
            <a:extLst>
              <a:ext uri="{FF2B5EF4-FFF2-40B4-BE49-F238E27FC236}">
                <a16:creationId xmlns:a16="http://schemas.microsoft.com/office/drawing/2014/main" id="{B83A2952-1364-4EE1-8529-073E5CE1C6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3825579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4E25FF-84E7-416F-98DD-BB8F799F6AB5}"/>
              </a:ext>
            </a:extLst>
          </p:cNvPr>
          <p:cNvSpPr>
            <a:spLocks noGrp="1"/>
          </p:cNvSpPr>
          <p:nvPr>
            <p:ph type="ctrTitle"/>
          </p:nvPr>
        </p:nvSpPr>
        <p:spPr/>
        <p:txBody>
          <a:bodyPr/>
          <a:lstStyle/>
          <a:p>
            <a:r>
              <a:rPr lang="en-GB" dirty="0"/>
              <a:t>What is Metaverse</a:t>
            </a:r>
            <a:endParaRPr lang="en-US" dirty="0"/>
          </a:p>
        </p:txBody>
      </p:sp>
      <p:sp>
        <p:nvSpPr>
          <p:cNvPr id="6" name="Subtitle 5">
            <a:extLst>
              <a:ext uri="{FF2B5EF4-FFF2-40B4-BE49-F238E27FC236}">
                <a16:creationId xmlns:a16="http://schemas.microsoft.com/office/drawing/2014/main" id="{CF8D917A-951D-46B0-8A78-BBF3D168DB39}"/>
              </a:ext>
            </a:extLst>
          </p:cNvPr>
          <p:cNvSpPr>
            <a:spLocks noGrp="1"/>
          </p:cNvSpPr>
          <p:nvPr>
            <p:ph type="subTitle" idx="1"/>
          </p:nvPr>
        </p:nvSpPr>
        <p:spPr/>
        <p:txBody>
          <a:bodyPr/>
          <a:lstStyle/>
          <a:p>
            <a:r>
              <a:rPr lang="en-GB" dirty="0"/>
              <a:t>Finally a definition</a:t>
            </a:r>
            <a:endParaRPr lang="en-US" dirty="0"/>
          </a:p>
        </p:txBody>
      </p:sp>
      <p:sp>
        <p:nvSpPr>
          <p:cNvPr id="4" name="Slide Number Placeholder 3">
            <a:extLst>
              <a:ext uri="{FF2B5EF4-FFF2-40B4-BE49-F238E27FC236}">
                <a16:creationId xmlns:a16="http://schemas.microsoft.com/office/drawing/2014/main" id="{7BE113E4-4A04-4FD7-93E5-B8F88FAD7A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
        <p:nvSpPr>
          <p:cNvPr id="7" name="TextBox 6">
            <a:extLst>
              <a:ext uri="{FF2B5EF4-FFF2-40B4-BE49-F238E27FC236}">
                <a16:creationId xmlns:a16="http://schemas.microsoft.com/office/drawing/2014/main" id="{D9C9C3FC-4816-4456-9930-316F778900C2}"/>
              </a:ext>
            </a:extLst>
          </p:cNvPr>
          <p:cNvSpPr txBox="1"/>
          <p:nvPr/>
        </p:nvSpPr>
        <p:spPr>
          <a:xfrm>
            <a:off x="740229" y="2285990"/>
            <a:ext cx="397866" cy="553998"/>
          </a:xfrm>
          <a:prstGeom prst="rect">
            <a:avLst/>
          </a:prstGeom>
          <a:noFill/>
        </p:spPr>
        <p:txBody>
          <a:bodyPr wrap="none" rtlCol="0">
            <a:spAutoFit/>
          </a:bodyPr>
          <a:lstStyle/>
          <a:p>
            <a:r>
              <a:rPr lang="en-GB" sz="3000" dirty="0">
                <a:solidFill>
                  <a:schemeClr val="bg2"/>
                </a:solidFill>
              </a:rPr>
              <a:t>4</a:t>
            </a:r>
            <a:endParaRPr lang="en-US" sz="3000" dirty="0">
              <a:solidFill>
                <a:schemeClr val="bg2"/>
              </a:solidFill>
            </a:endParaRPr>
          </a:p>
        </p:txBody>
      </p:sp>
    </p:spTree>
    <p:extLst>
      <p:ext uri="{BB962C8B-B14F-4D97-AF65-F5344CB8AC3E}">
        <p14:creationId xmlns:p14="http://schemas.microsoft.com/office/powerpoint/2010/main" val="28197231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E1DD24D-ACD9-4663-8F1D-D72DCAE23353}"/>
              </a:ext>
            </a:extLst>
          </p:cNvPr>
          <p:cNvSpPr>
            <a:spLocks noGrp="1"/>
          </p:cNvSpPr>
          <p:nvPr>
            <p:ph type="body" idx="1"/>
          </p:nvPr>
        </p:nvSpPr>
        <p:spPr/>
        <p:txBody>
          <a:bodyPr/>
          <a:lstStyle/>
          <a:p>
            <a:pPr marL="38100" indent="0">
              <a:buNone/>
            </a:pPr>
            <a:r>
              <a:rPr lang="en-US" sz="2400" dirty="0"/>
              <a:t>“A massively scaled and interoperable network of real-time rendered 3D virtual worlds that can be experienced synchronously and persistently by an effectively unlimited number of users with an individual sense of presence, and with continuity of data, such as identity, history, entitlements, objects, communications, and payments.”</a:t>
            </a:r>
          </a:p>
          <a:p>
            <a:pPr marL="38100" indent="0">
              <a:buNone/>
            </a:pPr>
            <a:endParaRPr lang="en-US" dirty="0"/>
          </a:p>
        </p:txBody>
      </p:sp>
      <p:sp>
        <p:nvSpPr>
          <p:cNvPr id="4" name="Slide Number Placeholder 3">
            <a:extLst>
              <a:ext uri="{FF2B5EF4-FFF2-40B4-BE49-F238E27FC236}">
                <a16:creationId xmlns:a16="http://schemas.microsoft.com/office/drawing/2014/main" id="{4029755D-D4E5-41D0-8FD5-1B5428356D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193589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txBox="1">
            <a:spLocks noGrp="1"/>
          </p:cNvSpPr>
          <p:nvPr>
            <p:ph type="ctrTitle"/>
          </p:nvPr>
        </p:nvSpPr>
        <p:spPr>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GB" dirty="0"/>
              <a:t>Breaking down the definition</a:t>
            </a:r>
            <a:endParaRPr dirty="0"/>
          </a:p>
        </p:txBody>
      </p:sp>
      <p:sp>
        <p:nvSpPr>
          <p:cNvPr id="125" name="Google Shape;125;p19"/>
          <p:cNvSpPr txBox="1">
            <a:spLocks noGrp="1"/>
          </p:cNvSpPr>
          <p:nvPr>
            <p:ph type="subTitle" idx="1"/>
          </p:nvPr>
        </p:nvSpPr>
        <p:spPr>
          <a:xfrm>
            <a:off x="1530175" y="2996062"/>
            <a:ext cx="6927900" cy="353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 dirty="0"/>
              <a:t>Wha</a:t>
            </a:r>
            <a:r>
              <a:rPr lang="en-US" dirty="0"/>
              <a:t>t does it mean?</a:t>
            </a:r>
            <a:endParaRPr dirty="0"/>
          </a:p>
          <a:p>
            <a:pPr marL="0" lvl="0" indent="0" algn="l" rtl="0">
              <a:lnSpc>
                <a:spcPct val="100000"/>
              </a:lnSpc>
              <a:spcBef>
                <a:spcPts val="0"/>
              </a:spcBef>
              <a:spcAft>
                <a:spcPts val="0"/>
              </a:spcAft>
              <a:buSzPts val="1800"/>
              <a:buNone/>
            </a:pPr>
            <a:endParaRPr dirty="0"/>
          </a:p>
        </p:txBody>
      </p:sp>
      <p:sp>
        <p:nvSpPr>
          <p:cNvPr id="127" name="Google Shape;127;p19"/>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18</a:t>
            </a:fld>
            <a:endParaRPr/>
          </a:p>
        </p:txBody>
      </p:sp>
      <p:sp>
        <p:nvSpPr>
          <p:cNvPr id="126" name="Google Shape;126;p19"/>
          <p:cNvSpPr txBox="1"/>
          <p:nvPr/>
        </p:nvSpPr>
        <p:spPr>
          <a:xfrm>
            <a:off x="526358" y="2279925"/>
            <a:ext cx="802500" cy="5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dirty="0">
                <a:solidFill>
                  <a:srgbClr val="2E3037"/>
                </a:solidFill>
                <a:latin typeface="Quicksand"/>
                <a:ea typeface="Quicksand"/>
                <a:cs typeface="Quicksand"/>
                <a:sym typeface="Quicksand"/>
              </a:rPr>
              <a:t>5</a:t>
            </a:r>
            <a:endParaRPr sz="3000" b="0" i="0" u="none" strike="noStrike" cap="none" dirty="0">
              <a:solidFill>
                <a:srgbClr val="2E3037"/>
              </a:solidFill>
              <a:latin typeface="Quicksand"/>
              <a:ea typeface="Quicksand"/>
              <a:cs typeface="Quicksand"/>
              <a:sym typeface="Quicksan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0"/>
          <p:cNvSpPr txBox="1">
            <a:spLocks noGrp="1"/>
          </p:cNvSpPr>
          <p:nvPr>
            <p:ph type="title"/>
          </p:nvPr>
        </p:nvSpPr>
        <p:spPr>
          <a:xfrm>
            <a:off x="1165475" y="549650"/>
            <a:ext cx="2839500" cy="345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SzPts val="1800"/>
              <a:buNone/>
            </a:pPr>
            <a:r>
              <a:rPr lang="en-US" sz="2000" dirty="0"/>
              <a:t>What is Virtual Reality</a:t>
            </a:r>
            <a:endParaRPr sz="2000" dirty="0"/>
          </a:p>
        </p:txBody>
      </p:sp>
      <p:sp>
        <p:nvSpPr>
          <p:cNvPr id="134" name="Google Shape;134;p20"/>
          <p:cNvSpPr txBox="1">
            <a:spLocks noGrp="1"/>
          </p:cNvSpPr>
          <p:nvPr>
            <p:ph type="body" idx="1"/>
          </p:nvPr>
        </p:nvSpPr>
        <p:spPr>
          <a:xfrm>
            <a:off x="1165475" y="1162438"/>
            <a:ext cx="4695394" cy="2529996"/>
          </a:xfrm>
          <a:prstGeom prst="rect">
            <a:avLst/>
          </a:prstGeom>
          <a:noFill/>
          <a:ln>
            <a:noFill/>
          </a:ln>
        </p:spPr>
        <p:txBody>
          <a:bodyPr spcFirstLastPara="1" wrap="square" lIns="91425" tIns="91425" rIns="91425" bIns="91425" anchor="t" anchorCtr="0">
            <a:noAutofit/>
          </a:bodyPr>
          <a:lstStyle/>
          <a:p>
            <a:r>
              <a:rPr lang="en-US" sz="1600" dirty="0"/>
              <a:t>Virtual worlds refer to any computer-generated simulated environment. These environments can be in immersive 3D, 2.5D (also known as isometric 3D), 2D, layered atop the “real world” via augmented reality, or purely text-based</a:t>
            </a:r>
          </a:p>
          <a:p>
            <a:r>
              <a:rPr lang="en-US" sz="1600" dirty="0"/>
              <a:t>Stylistically, virtual worlds can reproduce the “real world” exactly (these are often called a “digital twin”) or represent a fictionalized version of it or represent an altogether fictional reality in which the impossible is commonplace</a:t>
            </a:r>
            <a:r>
              <a:rPr lang="en-US" sz="1800" dirty="0"/>
              <a:t>.</a:t>
            </a:r>
          </a:p>
        </p:txBody>
      </p:sp>
      <p:sp>
        <p:nvSpPr>
          <p:cNvPr id="135" name="Google Shape;135;p20"/>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19</a:t>
            </a:fld>
            <a:endParaRPr/>
          </a:p>
        </p:txBody>
      </p:sp>
      <p:pic>
        <p:nvPicPr>
          <p:cNvPr id="136" name="Google Shape;136;p20"/>
          <p:cNvPicPr preferRelativeResize="0"/>
          <p:nvPr/>
        </p:nvPicPr>
        <p:blipFill>
          <a:blip r:embed="rId3"/>
          <a:stretch>
            <a:fillRect/>
          </a:stretch>
        </p:blipFill>
        <p:spPr>
          <a:xfrm>
            <a:off x="5982788" y="917049"/>
            <a:ext cx="2723609" cy="277538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3"/>
          <p:cNvSpPr txBox="1">
            <a:spLocks noGrp="1"/>
          </p:cNvSpPr>
          <p:nvPr>
            <p:ph type="ctrTitle" idx="4294967295"/>
          </p:nvPr>
        </p:nvSpPr>
        <p:spPr>
          <a:xfrm>
            <a:off x="1977300" y="1126663"/>
            <a:ext cx="6671400" cy="11598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1"/>
              </a:buClr>
              <a:buSzPts val="1800"/>
              <a:buFont typeface="Quicksand"/>
              <a:buNone/>
            </a:pPr>
            <a:r>
              <a:rPr lang="en" sz="2200" b="1" i="0" u="none" strike="noStrike" cap="none">
                <a:solidFill>
                  <a:schemeClr val="dk1"/>
                </a:solidFill>
                <a:latin typeface="Quicksand"/>
                <a:ea typeface="Quicksand"/>
                <a:cs typeface="Quicksand"/>
                <a:sym typeface="Quicksand"/>
              </a:rPr>
              <a:t>Hello!</a:t>
            </a:r>
            <a:endParaRPr sz="2200" b="1" i="0" u="none" strike="noStrike" cap="none">
              <a:solidFill>
                <a:schemeClr val="dk1"/>
              </a:solidFill>
              <a:latin typeface="Quicksand"/>
              <a:ea typeface="Quicksand"/>
              <a:cs typeface="Quicksand"/>
              <a:sym typeface="Quicksand"/>
            </a:endParaRPr>
          </a:p>
        </p:txBody>
      </p:sp>
      <p:sp>
        <p:nvSpPr>
          <p:cNvPr id="77" name="Google Shape;77;p13"/>
          <p:cNvSpPr txBox="1">
            <a:spLocks noGrp="1"/>
          </p:cNvSpPr>
          <p:nvPr>
            <p:ph type="subTitle" idx="4294967295"/>
          </p:nvPr>
        </p:nvSpPr>
        <p:spPr>
          <a:xfrm>
            <a:off x="1977300" y="2133763"/>
            <a:ext cx="6671400" cy="609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600"/>
              </a:spcBef>
              <a:spcAft>
                <a:spcPts val="0"/>
              </a:spcAft>
              <a:buClr>
                <a:schemeClr val="accent1"/>
              </a:buClr>
              <a:buSzPts val="2400"/>
              <a:buFont typeface="Quicksand"/>
              <a:buNone/>
            </a:pPr>
            <a:r>
              <a:rPr lang="en" sz="3600" b="1" i="0" u="none" strike="noStrike" cap="none" dirty="0">
                <a:solidFill>
                  <a:schemeClr val="lt2"/>
                </a:solidFill>
                <a:latin typeface="Quicksand"/>
                <a:ea typeface="Quicksand"/>
                <a:cs typeface="Quicksand"/>
                <a:sym typeface="Quicksand"/>
              </a:rPr>
              <a:t>I AM </a:t>
            </a:r>
            <a:r>
              <a:rPr lang="en-US" sz="3600" b="1" dirty="0">
                <a:solidFill>
                  <a:schemeClr val="lt2"/>
                </a:solidFill>
              </a:rPr>
              <a:t>Hussain Burhanuddin</a:t>
            </a:r>
            <a:endParaRPr sz="3600" b="1" i="0" u="none" strike="noStrike" cap="none" dirty="0">
              <a:solidFill>
                <a:schemeClr val="lt2"/>
              </a:solidFill>
              <a:latin typeface="Quicksand"/>
              <a:ea typeface="Quicksand"/>
              <a:cs typeface="Quicksand"/>
              <a:sym typeface="Quicksand"/>
            </a:endParaRPr>
          </a:p>
        </p:txBody>
      </p:sp>
      <p:sp>
        <p:nvSpPr>
          <p:cNvPr id="78" name="Google Shape;78;p13"/>
          <p:cNvSpPr txBox="1">
            <a:spLocks noGrp="1"/>
          </p:cNvSpPr>
          <p:nvPr>
            <p:ph type="body" idx="4294967295"/>
          </p:nvPr>
        </p:nvSpPr>
        <p:spPr>
          <a:xfrm>
            <a:off x="1977300" y="2714544"/>
            <a:ext cx="6671400" cy="851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2400"/>
              <a:buNone/>
            </a:pPr>
            <a:r>
              <a:rPr lang="en" sz="2200">
                <a:solidFill>
                  <a:schemeClr val="lt2"/>
                </a:solidFill>
              </a:rPr>
              <a:t>I am here to present on the topic “Metaverse” and to make you understand this technology.</a:t>
            </a:r>
            <a:endParaRPr sz="2200">
              <a:solidFill>
                <a:schemeClr val="lt2"/>
              </a:solidFill>
            </a:endParaRPr>
          </a:p>
        </p:txBody>
      </p:sp>
      <p:pic>
        <p:nvPicPr>
          <p:cNvPr id="79" name="Google Shape;79;p13"/>
          <p:cNvPicPr preferRelativeResize="0"/>
          <p:nvPr/>
        </p:nvPicPr>
        <p:blipFill>
          <a:blip r:embed="rId3"/>
          <a:stretch>
            <a:fillRect/>
          </a:stretch>
        </p:blipFill>
        <p:spPr>
          <a:xfrm>
            <a:off x="427566" y="1907927"/>
            <a:ext cx="1021854" cy="1232167"/>
          </a:xfrm>
          <a:prstGeom prst="ellipse">
            <a:avLst/>
          </a:prstGeom>
          <a:noFill/>
          <a:ln w="9525" cap="flat" cmpd="sng">
            <a:solidFill>
              <a:srgbClr val="2E3037"/>
            </a:solidFill>
            <a:prstDash val="solid"/>
            <a:round/>
            <a:headEnd type="none" w="sm" len="sm"/>
            <a:tailEnd type="none" w="sm" len="sm"/>
          </a:ln>
        </p:spPr>
      </p:pic>
      <p:sp>
        <p:nvSpPr>
          <p:cNvPr id="80" name="Google Shape;80;p13"/>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D0ECE-7BFE-49BF-B746-85135F6A55F1}"/>
              </a:ext>
            </a:extLst>
          </p:cNvPr>
          <p:cNvSpPr>
            <a:spLocks noGrp="1"/>
          </p:cNvSpPr>
          <p:nvPr>
            <p:ph type="title"/>
          </p:nvPr>
        </p:nvSpPr>
        <p:spPr/>
        <p:txBody>
          <a:bodyPr/>
          <a:lstStyle/>
          <a:p>
            <a:r>
              <a:rPr lang="en-GB" sz="2400" dirty="0"/>
              <a:t>What is Real-Time Rendering?</a:t>
            </a:r>
            <a:endParaRPr lang="en-US" sz="2400" dirty="0"/>
          </a:p>
        </p:txBody>
      </p:sp>
      <p:sp>
        <p:nvSpPr>
          <p:cNvPr id="3" name="Text Placeholder 2">
            <a:extLst>
              <a:ext uri="{FF2B5EF4-FFF2-40B4-BE49-F238E27FC236}">
                <a16:creationId xmlns:a16="http://schemas.microsoft.com/office/drawing/2014/main" id="{D3BEA045-DD9C-4025-A9D5-AB9BA9F0CFC0}"/>
              </a:ext>
            </a:extLst>
          </p:cNvPr>
          <p:cNvSpPr>
            <a:spLocks noGrp="1"/>
          </p:cNvSpPr>
          <p:nvPr>
            <p:ph type="body" idx="1"/>
          </p:nvPr>
        </p:nvSpPr>
        <p:spPr/>
        <p:txBody>
          <a:bodyPr/>
          <a:lstStyle/>
          <a:p>
            <a:pPr marL="38100" indent="0">
              <a:buNone/>
            </a:pPr>
            <a:r>
              <a:rPr lang="en-US" sz="2400" dirty="0"/>
              <a:t>Rendering is the process of generating a 2D or 3D object or environment using a computer program. The goal of this program is to “solve” an equation made up of many different inputs, data, and rules that determine what should be rendered (that is, visualized)</a:t>
            </a:r>
          </a:p>
        </p:txBody>
      </p:sp>
      <p:sp>
        <p:nvSpPr>
          <p:cNvPr id="4" name="Slide Number Placeholder 3">
            <a:extLst>
              <a:ext uri="{FF2B5EF4-FFF2-40B4-BE49-F238E27FC236}">
                <a16:creationId xmlns:a16="http://schemas.microsoft.com/office/drawing/2014/main" id="{636CDF49-34C8-450F-80BB-6C2E049EFB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1474267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EBC7F-96B9-40DD-AF9B-D920F6AB3D44}"/>
              </a:ext>
            </a:extLst>
          </p:cNvPr>
          <p:cNvSpPr>
            <a:spLocks noGrp="1"/>
          </p:cNvSpPr>
          <p:nvPr>
            <p:ph type="title"/>
          </p:nvPr>
        </p:nvSpPr>
        <p:spPr>
          <a:xfrm>
            <a:off x="1165475" y="549649"/>
            <a:ext cx="6858000" cy="345000"/>
          </a:xfrm>
        </p:spPr>
        <p:txBody>
          <a:bodyPr/>
          <a:lstStyle/>
          <a:p>
            <a:r>
              <a:rPr lang="en-GB" sz="2000" dirty="0"/>
              <a:t>What is Interoperable Network?</a:t>
            </a:r>
            <a:endParaRPr lang="en-US" sz="2000" dirty="0"/>
          </a:p>
        </p:txBody>
      </p:sp>
      <p:sp>
        <p:nvSpPr>
          <p:cNvPr id="3" name="Text Placeholder 2">
            <a:extLst>
              <a:ext uri="{FF2B5EF4-FFF2-40B4-BE49-F238E27FC236}">
                <a16:creationId xmlns:a16="http://schemas.microsoft.com/office/drawing/2014/main" id="{F9FECD88-427B-4ABB-9FB4-F2A3679FA966}"/>
              </a:ext>
            </a:extLst>
          </p:cNvPr>
          <p:cNvSpPr>
            <a:spLocks noGrp="1"/>
          </p:cNvSpPr>
          <p:nvPr>
            <p:ph type="body" idx="1"/>
          </p:nvPr>
        </p:nvSpPr>
        <p:spPr>
          <a:xfrm>
            <a:off x="1165498" y="1086799"/>
            <a:ext cx="6858000" cy="3725700"/>
          </a:xfrm>
        </p:spPr>
        <p:txBody>
          <a:bodyPr/>
          <a:lstStyle/>
          <a:p>
            <a:r>
              <a:rPr lang="en-GB" sz="1800" dirty="0"/>
              <a:t>“Interoperable,” a term that refers to the ability for computer systems or software to exchange and make use of information sent from one another</a:t>
            </a:r>
            <a:endParaRPr lang="en-US" sz="1800" dirty="0"/>
          </a:p>
          <a:p>
            <a:r>
              <a:rPr lang="en-US" sz="1800" dirty="0"/>
              <a:t>Central to most visions of the Metaverse is the user’s ability to take her virtual “content,” such as an avatar or a backpack from one virtual world to another, if I buy an outfit in Minecraft I might then wear it in Roblox, or perhaps a hat I purchased in Minecraft would be paired with a sweater I won in Roblox while attending a virtual sporting match developed and operated by FIFA. </a:t>
            </a:r>
          </a:p>
        </p:txBody>
      </p:sp>
      <p:sp>
        <p:nvSpPr>
          <p:cNvPr id="4" name="Slide Number Placeholder 3">
            <a:extLst>
              <a:ext uri="{FF2B5EF4-FFF2-40B4-BE49-F238E27FC236}">
                <a16:creationId xmlns:a16="http://schemas.microsoft.com/office/drawing/2014/main" id="{8B750192-F8BB-48CB-9802-FFAE784694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27074100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3"/>
          <p:cNvSpPr txBox="1">
            <a:spLocks noGrp="1"/>
          </p:cNvSpPr>
          <p:nvPr>
            <p:ph type="ctrTitle"/>
          </p:nvPr>
        </p:nvSpPr>
        <p:spPr>
          <a:xfrm>
            <a:off x="1530175" y="2244900"/>
            <a:ext cx="2591400" cy="653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a:t>PLATFORMS</a:t>
            </a:r>
            <a:endParaRPr/>
          </a:p>
        </p:txBody>
      </p:sp>
      <p:sp>
        <p:nvSpPr>
          <p:cNvPr id="158" name="Google Shape;158;p23"/>
          <p:cNvSpPr txBox="1">
            <a:spLocks noGrp="1"/>
          </p:cNvSpPr>
          <p:nvPr>
            <p:ph type="subTitle" idx="1"/>
          </p:nvPr>
        </p:nvSpPr>
        <p:spPr>
          <a:xfrm>
            <a:off x="1530175" y="2935775"/>
            <a:ext cx="3499200" cy="65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
              <a:t>How do I access the metaverse for now?</a:t>
            </a:r>
            <a:endParaRPr/>
          </a:p>
          <a:p>
            <a:pPr marL="0" lvl="0" indent="0" algn="l" rtl="0">
              <a:lnSpc>
                <a:spcPct val="100000"/>
              </a:lnSpc>
              <a:spcBef>
                <a:spcPts val="0"/>
              </a:spcBef>
              <a:spcAft>
                <a:spcPts val="0"/>
              </a:spcAft>
              <a:buSzPts val="1800"/>
              <a:buNone/>
            </a:pPr>
            <a:endParaRPr/>
          </a:p>
        </p:txBody>
      </p:sp>
      <p:sp>
        <p:nvSpPr>
          <p:cNvPr id="159" name="Google Shape;159;p23"/>
          <p:cNvSpPr txBox="1"/>
          <p:nvPr/>
        </p:nvSpPr>
        <p:spPr>
          <a:xfrm>
            <a:off x="526358" y="2279925"/>
            <a:ext cx="802500" cy="5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dirty="0">
                <a:solidFill>
                  <a:srgbClr val="2E3037"/>
                </a:solidFill>
                <a:latin typeface="Quicksand"/>
                <a:ea typeface="Quicksand"/>
                <a:cs typeface="Quicksand"/>
                <a:sym typeface="Quicksand"/>
              </a:rPr>
              <a:t>6</a:t>
            </a:r>
            <a:endParaRPr sz="3000" b="0" i="0" u="none" strike="noStrike" cap="none" dirty="0">
              <a:solidFill>
                <a:srgbClr val="2E3037"/>
              </a:solidFill>
              <a:latin typeface="Quicksand"/>
              <a:ea typeface="Quicksand"/>
              <a:cs typeface="Quicksand"/>
              <a:sym typeface="Quicksand"/>
            </a:endParaRPr>
          </a:p>
        </p:txBody>
      </p:sp>
      <p:sp>
        <p:nvSpPr>
          <p:cNvPr id="160" name="Google Shape;160;p23"/>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22</a:t>
            </a:fld>
            <a:endParaRPr/>
          </a:p>
        </p:txBody>
      </p:sp>
      <p:pic>
        <p:nvPicPr>
          <p:cNvPr id="161" name="Google Shape;161;p23"/>
          <p:cNvPicPr preferRelativeResize="0"/>
          <p:nvPr/>
        </p:nvPicPr>
        <p:blipFill rotWithShape="1">
          <a:blip r:embed="rId3">
            <a:alphaModFix/>
          </a:blip>
          <a:srcRect l="14085" t="17872" r="14085" b="17955"/>
          <a:stretch/>
        </p:blipFill>
        <p:spPr>
          <a:xfrm>
            <a:off x="5354050" y="1754725"/>
            <a:ext cx="3266150" cy="21886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4"/>
          <p:cNvSpPr txBox="1">
            <a:spLocks noGrp="1"/>
          </p:cNvSpPr>
          <p:nvPr>
            <p:ph type="title"/>
          </p:nvPr>
        </p:nvSpPr>
        <p:spPr>
          <a:xfrm>
            <a:off x="1165500" y="304175"/>
            <a:ext cx="6858000" cy="591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SzPts val="1800"/>
              <a:buNone/>
            </a:pPr>
            <a:r>
              <a:rPr lang="en"/>
              <a:t>HOW DO I ACCESS THE METAVERSE FOR NOW?</a:t>
            </a:r>
            <a:endParaRPr>
              <a:solidFill>
                <a:srgbClr val="39C0BA"/>
              </a:solidFill>
            </a:endParaRPr>
          </a:p>
        </p:txBody>
      </p:sp>
      <p:sp>
        <p:nvSpPr>
          <p:cNvPr id="167" name="Google Shape;167;p24"/>
          <p:cNvSpPr txBox="1">
            <a:spLocks noGrp="1"/>
          </p:cNvSpPr>
          <p:nvPr>
            <p:ph type="body" idx="1"/>
          </p:nvPr>
        </p:nvSpPr>
        <p:spPr>
          <a:xfrm>
            <a:off x="1165500" y="953750"/>
            <a:ext cx="4613400" cy="40140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600"/>
              </a:spcBef>
              <a:spcAft>
                <a:spcPts val="0"/>
              </a:spcAft>
              <a:buNone/>
            </a:pPr>
            <a:r>
              <a:rPr lang="en" sz="1800"/>
              <a:t>While there is no single gateway to access the metaverse at this point, experts suggest acquiring some hardware to truly immerse yourself in the experience.</a:t>
            </a:r>
            <a:endParaRPr sz="1800"/>
          </a:p>
          <a:p>
            <a:pPr marL="0" lvl="0" indent="0" algn="just" rtl="0">
              <a:lnSpc>
                <a:spcPct val="100000"/>
              </a:lnSpc>
              <a:spcBef>
                <a:spcPts val="600"/>
              </a:spcBef>
              <a:spcAft>
                <a:spcPts val="0"/>
              </a:spcAft>
              <a:buNone/>
            </a:pPr>
            <a:endParaRPr sz="1800"/>
          </a:p>
          <a:p>
            <a:pPr marL="0" lvl="0" indent="0" algn="just" rtl="0">
              <a:lnSpc>
                <a:spcPct val="100000"/>
              </a:lnSpc>
              <a:spcBef>
                <a:spcPts val="600"/>
              </a:spcBef>
              <a:spcAft>
                <a:spcPts val="0"/>
              </a:spcAft>
              <a:buNone/>
            </a:pPr>
            <a:r>
              <a:rPr lang="en" sz="1800"/>
              <a:t>In turn, this has led to multiple tech heavyweights offering a variety of experiences, from gaming and virtual workspaces to live entertainment and real estate. This includes platforms like Decentraland, Axie Infinity, Horizon, Sandbox, Fortnite and Roblox. </a:t>
            </a:r>
            <a:endParaRPr sz="1800"/>
          </a:p>
        </p:txBody>
      </p:sp>
      <p:sp>
        <p:nvSpPr>
          <p:cNvPr id="168" name="Google Shape;168;p24"/>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23</a:t>
            </a:fld>
            <a:endParaRPr/>
          </a:p>
        </p:txBody>
      </p:sp>
      <p:pic>
        <p:nvPicPr>
          <p:cNvPr id="169" name="Google Shape;169;p24"/>
          <p:cNvPicPr preferRelativeResize="0"/>
          <p:nvPr/>
        </p:nvPicPr>
        <p:blipFill rotWithShape="1">
          <a:blip r:embed="rId3">
            <a:alphaModFix/>
          </a:blip>
          <a:srcRect l="2874" r="2883"/>
          <a:stretch/>
        </p:blipFill>
        <p:spPr>
          <a:xfrm>
            <a:off x="6096550" y="2995650"/>
            <a:ext cx="2684025" cy="1609725"/>
          </a:xfrm>
          <a:prstGeom prst="rect">
            <a:avLst/>
          </a:prstGeom>
          <a:noFill/>
          <a:ln>
            <a:noFill/>
          </a:ln>
        </p:spPr>
      </p:pic>
      <p:pic>
        <p:nvPicPr>
          <p:cNvPr id="170" name="Google Shape;170;p24"/>
          <p:cNvPicPr preferRelativeResize="0"/>
          <p:nvPr/>
        </p:nvPicPr>
        <p:blipFill rotWithShape="1">
          <a:blip r:embed="rId4">
            <a:alphaModFix/>
          </a:blip>
          <a:srcRect l="4680" r="5488"/>
          <a:stretch/>
        </p:blipFill>
        <p:spPr>
          <a:xfrm>
            <a:off x="6096562" y="953750"/>
            <a:ext cx="2684000" cy="1745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5"/>
          <p:cNvSpPr txBox="1">
            <a:spLocks noGrp="1"/>
          </p:cNvSpPr>
          <p:nvPr>
            <p:ph type="title"/>
          </p:nvPr>
        </p:nvSpPr>
        <p:spPr>
          <a:xfrm>
            <a:off x="1165500" y="304175"/>
            <a:ext cx="6858000" cy="591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SzPts val="1800"/>
              <a:buNone/>
            </a:pPr>
            <a:r>
              <a:rPr lang="en"/>
              <a:t>HOW DO I ACCESS THE METAVERSE FOR NOW?</a:t>
            </a:r>
            <a:endParaRPr>
              <a:solidFill>
                <a:srgbClr val="39C0BA"/>
              </a:solidFill>
            </a:endParaRPr>
          </a:p>
        </p:txBody>
      </p:sp>
      <p:sp>
        <p:nvSpPr>
          <p:cNvPr id="176" name="Google Shape;176;p25"/>
          <p:cNvSpPr txBox="1">
            <a:spLocks noGrp="1"/>
          </p:cNvSpPr>
          <p:nvPr>
            <p:ph type="body" idx="1"/>
          </p:nvPr>
        </p:nvSpPr>
        <p:spPr>
          <a:xfrm>
            <a:off x="1165500" y="1074175"/>
            <a:ext cx="4638300" cy="36123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600"/>
              </a:spcBef>
              <a:spcAft>
                <a:spcPts val="0"/>
              </a:spcAft>
              <a:buNone/>
            </a:pPr>
            <a:r>
              <a:rPr lang="en" sz="1800"/>
              <a:t>However, many experts also argue that you don’t necessarily need a VR headset to get into the metaverse. </a:t>
            </a:r>
            <a:endParaRPr sz="1800"/>
          </a:p>
          <a:p>
            <a:pPr marL="0" lvl="0" indent="0" algn="just" rtl="0">
              <a:lnSpc>
                <a:spcPct val="100000"/>
              </a:lnSpc>
              <a:spcBef>
                <a:spcPts val="600"/>
              </a:spcBef>
              <a:spcAft>
                <a:spcPts val="0"/>
              </a:spcAft>
              <a:buNone/>
            </a:pPr>
            <a:endParaRPr sz="1800"/>
          </a:p>
          <a:p>
            <a:pPr marL="0" lvl="0" indent="0" algn="just" rtl="0">
              <a:lnSpc>
                <a:spcPct val="100000"/>
              </a:lnSpc>
              <a:spcBef>
                <a:spcPts val="600"/>
              </a:spcBef>
              <a:spcAft>
                <a:spcPts val="0"/>
              </a:spcAft>
              <a:buNone/>
            </a:pPr>
            <a:r>
              <a:rPr lang="en" sz="1800"/>
              <a:t>We’ll access the metaverse via a smartphone, but we will often be passively in it. There are hundreds of millions of people accessing real-time rendered 3D virtual worlds each day via tablets and smartphones. In a decade, it’s likely these devices will remain the primary way we access the metaverse.</a:t>
            </a:r>
            <a:endParaRPr sz="1800"/>
          </a:p>
        </p:txBody>
      </p:sp>
      <p:sp>
        <p:nvSpPr>
          <p:cNvPr id="177" name="Google Shape;177;p25"/>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24</a:t>
            </a:fld>
            <a:endParaRPr/>
          </a:p>
        </p:txBody>
      </p:sp>
      <p:pic>
        <p:nvPicPr>
          <p:cNvPr id="178" name="Google Shape;178;p25"/>
          <p:cNvPicPr preferRelativeResize="0"/>
          <p:nvPr/>
        </p:nvPicPr>
        <p:blipFill rotWithShape="1">
          <a:blip r:embed="rId3">
            <a:alphaModFix/>
          </a:blip>
          <a:srcRect l="5241" r="6372"/>
          <a:stretch/>
        </p:blipFill>
        <p:spPr>
          <a:xfrm>
            <a:off x="6086900" y="1005650"/>
            <a:ext cx="2806451" cy="1789201"/>
          </a:xfrm>
          <a:prstGeom prst="rect">
            <a:avLst/>
          </a:prstGeom>
          <a:noFill/>
          <a:ln>
            <a:noFill/>
          </a:ln>
        </p:spPr>
      </p:pic>
      <p:pic>
        <p:nvPicPr>
          <p:cNvPr id="179" name="Google Shape;179;p25"/>
          <p:cNvPicPr preferRelativeResize="0"/>
          <p:nvPr/>
        </p:nvPicPr>
        <p:blipFill>
          <a:blip r:embed="rId4">
            <a:alphaModFix/>
          </a:blip>
          <a:stretch>
            <a:fillRect/>
          </a:stretch>
        </p:blipFill>
        <p:spPr>
          <a:xfrm>
            <a:off x="6086900" y="2960675"/>
            <a:ext cx="2833076" cy="1725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6"/>
          <p:cNvSpPr txBox="1">
            <a:spLocks noGrp="1"/>
          </p:cNvSpPr>
          <p:nvPr>
            <p:ph type="ctrTitle"/>
          </p:nvPr>
        </p:nvSpPr>
        <p:spPr>
          <a:xfrm>
            <a:off x="1530175" y="2244900"/>
            <a:ext cx="1983300" cy="653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a:t>BENEFITS</a:t>
            </a:r>
            <a:endParaRPr/>
          </a:p>
        </p:txBody>
      </p:sp>
      <p:sp>
        <p:nvSpPr>
          <p:cNvPr id="185" name="Google Shape;185;p26"/>
          <p:cNvSpPr txBox="1">
            <a:spLocks noGrp="1"/>
          </p:cNvSpPr>
          <p:nvPr>
            <p:ph type="subTitle" idx="1"/>
          </p:nvPr>
        </p:nvSpPr>
        <p:spPr>
          <a:xfrm>
            <a:off x="1530175" y="2935775"/>
            <a:ext cx="3732300" cy="65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
              <a:t>What is the use of the Metaverse, really?</a:t>
            </a:r>
            <a:endParaRPr/>
          </a:p>
          <a:p>
            <a:pPr marL="0" lvl="0" indent="0" algn="l" rtl="0">
              <a:lnSpc>
                <a:spcPct val="100000"/>
              </a:lnSpc>
              <a:spcBef>
                <a:spcPts val="0"/>
              </a:spcBef>
              <a:spcAft>
                <a:spcPts val="0"/>
              </a:spcAft>
              <a:buSzPts val="1800"/>
              <a:buNone/>
            </a:pPr>
            <a:endParaRPr/>
          </a:p>
        </p:txBody>
      </p:sp>
      <p:sp>
        <p:nvSpPr>
          <p:cNvPr id="186" name="Google Shape;186;p26"/>
          <p:cNvSpPr txBox="1"/>
          <p:nvPr/>
        </p:nvSpPr>
        <p:spPr>
          <a:xfrm>
            <a:off x="526358" y="2279925"/>
            <a:ext cx="802500" cy="5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dirty="0">
                <a:solidFill>
                  <a:srgbClr val="2E3037"/>
                </a:solidFill>
                <a:latin typeface="Quicksand"/>
                <a:ea typeface="Quicksand"/>
                <a:cs typeface="Quicksand"/>
                <a:sym typeface="Quicksand"/>
              </a:rPr>
              <a:t>7</a:t>
            </a:r>
            <a:endParaRPr sz="3000" b="0" i="0" u="none" strike="noStrike" cap="none" dirty="0">
              <a:solidFill>
                <a:srgbClr val="2E3037"/>
              </a:solidFill>
              <a:latin typeface="Quicksand"/>
              <a:ea typeface="Quicksand"/>
              <a:cs typeface="Quicksand"/>
              <a:sym typeface="Quicksand"/>
            </a:endParaRPr>
          </a:p>
        </p:txBody>
      </p:sp>
      <p:sp>
        <p:nvSpPr>
          <p:cNvPr id="187" name="Google Shape;187;p26"/>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25</a:t>
            </a:fld>
            <a:endParaRPr/>
          </a:p>
        </p:txBody>
      </p:sp>
      <p:pic>
        <p:nvPicPr>
          <p:cNvPr id="188" name="Google Shape;188;p26"/>
          <p:cNvPicPr preferRelativeResize="0"/>
          <p:nvPr/>
        </p:nvPicPr>
        <p:blipFill>
          <a:blip r:embed="rId3">
            <a:alphaModFix/>
          </a:blip>
          <a:stretch>
            <a:fillRect/>
          </a:stretch>
        </p:blipFill>
        <p:spPr>
          <a:xfrm>
            <a:off x="5522475" y="1984525"/>
            <a:ext cx="3245475" cy="18255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7"/>
          <p:cNvSpPr txBox="1">
            <a:spLocks noGrp="1"/>
          </p:cNvSpPr>
          <p:nvPr>
            <p:ph type="title"/>
          </p:nvPr>
        </p:nvSpPr>
        <p:spPr>
          <a:xfrm>
            <a:off x="1165500" y="304175"/>
            <a:ext cx="6858000" cy="591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SzPts val="1800"/>
              <a:buNone/>
            </a:pPr>
            <a:r>
              <a:rPr lang="en"/>
              <a:t>WHAT IS THE USE OF THE METAVERSE, REALLY?</a:t>
            </a:r>
            <a:endParaRPr>
              <a:solidFill>
                <a:srgbClr val="39C0BA"/>
              </a:solidFill>
            </a:endParaRPr>
          </a:p>
        </p:txBody>
      </p:sp>
      <p:sp>
        <p:nvSpPr>
          <p:cNvPr id="194" name="Google Shape;194;p27"/>
          <p:cNvSpPr txBox="1">
            <a:spLocks noGrp="1"/>
          </p:cNvSpPr>
          <p:nvPr>
            <p:ph type="body" idx="1"/>
          </p:nvPr>
        </p:nvSpPr>
        <p:spPr>
          <a:xfrm>
            <a:off x="1165500" y="1195175"/>
            <a:ext cx="7357800" cy="34479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600"/>
              </a:spcBef>
              <a:spcAft>
                <a:spcPts val="0"/>
              </a:spcAft>
              <a:buNone/>
            </a:pPr>
            <a:r>
              <a:rPr lang="en" sz="1800"/>
              <a:t>The metaverse will grow the digital economy, which is the primary growth driver of the world economy.</a:t>
            </a:r>
            <a:endParaRPr sz="1800"/>
          </a:p>
          <a:p>
            <a:pPr marL="0" lvl="0" indent="0" algn="just" rtl="0">
              <a:lnSpc>
                <a:spcPct val="100000"/>
              </a:lnSpc>
              <a:spcBef>
                <a:spcPts val="600"/>
              </a:spcBef>
              <a:spcAft>
                <a:spcPts val="0"/>
              </a:spcAft>
              <a:buNone/>
            </a:pPr>
            <a:endParaRPr sz="1800"/>
          </a:p>
          <a:p>
            <a:pPr marL="0" lvl="0" indent="0" algn="just" rtl="0">
              <a:lnSpc>
                <a:spcPct val="100000"/>
              </a:lnSpc>
              <a:spcBef>
                <a:spcPts val="600"/>
              </a:spcBef>
              <a:spcAft>
                <a:spcPts val="0"/>
              </a:spcAft>
              <a:buNone/>
            </a:pPr>
            <a:r>
              <a:rPr lang="en" sz="1800"/>
              <a:t>But while the metaverse is already being seen as the future of entertainment, fashion, gaming and even partying, experts argue that its best-case use will likely be for education. </a:t>
            </a:r>
            <a:endParaRPr sz="1800"/>
          </a:p>
          <a:p>
            <a:pPr marL="0" lvl="0" indent="0" algn="just" rtl="0">
              <a:lnSpc>
                <a:spcPct val="100000"/>
              </a:lnSpc>
              <a:spcBef>
                <a:spcPts val="600"/>
              </a:spcBef>
              <a:spcAft>
                <a:spcPts val="0"/>
              </a:spcAft>
              <a:buNone/>
            </a:pPr>
            <a:endParaRPr sz="1800"/>
          </a:p>
          <a:p>
            <a:pPr marL="0" lvl="0" indent="0" algn="just" rtl="0">
              <a:lnSpc>
                <a:spcPct val="100000"/>
              </a:lnSpc>
              <a:spcBef>
                <a:spcPts val="600"/>
              </a:spcBef>
              <a:spcAft>
                <a:spcPts val="0"/>
              </a:spcAft>
              <a:buNone/>
            </a:pPr>
            <a:r>
              <a:rPr lang="en" sz="1800"/>
              <a:t>Just like how you'd understand dissection much better by actually performing it rather than just reading about it, 3D-based education is likely to be much better than, say, schooling over Zoom.</a:t>
            </a:r>
            <a:endParaRPr sz="1800"/>
          </a:p>
          <a:p>
            <a:pPr marL="0" lvl="0" indent="0" algn="just" rtl="0">
              <a:lnSpc>
                <a:spcPct val="100000"/>
              </a:lnSpc>
              <a:spcBef>
                <a:spcPts val="600"/>
              </a:spcBef>
              <a:spcAft>
                <a:spcPts val="0"/>
              </a:spcAft>
              <a:buNone/>
            </a:pPr>
            <a:endParaRPr sz="1800"/>
          </a:p>
        </p:txBody>
      </p:sp>
      <p:sp>
        <p:nvSpPr>
          <p:cNvPr id="195" name="Google Shape;195;p27"/>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8"/>
          <p:cNvSpPr txBox="1">
            <a:spLocks noGrp="1"/>
          </p:cNvSpPr>
          <p:nvPr>
            <p:ph type="title"/>
          </p:nvPr>
        </p:nvSpPr>
        <p:spPr>
          <a:xfrm>
            <a:off x="1165500" y="304175"/>
            <a:ext cx="6858000" cy="591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SzPts val="1800"/>
              <a:buNone/>
            </a:pPr>
            <a:r>
              <a:rPr lang="en"/>
              <a:t>WHAT IS THE USE OF THE METAVERSE, REALLY?</a:t>
            </a:r>
            <a:endParaRPr>
              <a:solidFill>
                <a:srgbClr val="39C0BA"/>
              </a:solidFill>
            </a:endParaRPr>
          </a:p>
        </p:txBody>
      </p:sp>
      <p:sp>
        <p:nvSpPr>
          <p:cNvPr id="201" name="Google Shape;201;p28"/>
          <p:cNvSpPr txBox="1">
            <a:spLocks noGrp="1"/>
          </p:cNvSpPr>
          <p:nvPr>
            <p:ph type="body" idx="1"/>
          </p:nvPr>
        </p:nvSpPr>
        <p:spPr>
          <a:xfrm>
            <a:off x="1165500" y="1003625"/>
            <a:ext cx="4605000" cy="39891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600"/>
              </a:spcBef>
              <a:spcAft>
                <a:spcPts val="0"/>
              </a:spcAft>
              <a:buNone/>
            </a:pPr>
            <a:r>
              <a:rPr lang="en" sz="1800"/>
              <a:t>Buying virtual countries that don’t exist in the real world could be an investment opportunity for making a quick buck, but the real value of the metaverse is when it’ll be used in ways that bring value to people’s lives.</a:t>
            </a:r>
            <a:endParaRPr sz="1800"/>
          </a:p>
          <a:p>
            <a:pPr marL="0" lvl="0" indent="0" algn="just" rtl="0">
              <a:lnSpc>
                <a:spcPct val="100000"/>
              </a:lnSpc>
              <a:spcBef>
                <a:spcPts val="600"/>
              </a:spcBef>
              <a:spcAft>
                <a:spcPts val="0"/>
              </a:spcAft>
              <a:buNone/>
            </a:pPr>
            <a:endParaRPr sz="1800"/>
          </a:p>
          <a:p>
            <a:pPr marL="0" lvl="0" indent="0" algn="just" rtl="0">
              <a:lnSpc>
                <a:spcPct val="100000"/>
              </a:lnSpc>
              <a:spcBef>
                <a:spcPts val="600"/>
              </a:spcBef>
              <a:spcAft>
                <a:spcPts val="0"/>
              </a:spcAft>
              <a:buNone/>
            </a:pPr>
            <a:r>
              <a:rPr lang="en" sz="1800"/>
              <a:t>So while there are scenarios where the technology and implementation can be useful – such as an augmented reality setup to train car mechanics or to help someone remotely fix an elevator they are stuck in – it still needs some work.</a:t>
            </a:r>
            <a:endParaRPr sz="1800"/>
          </a:p>
          <a:p>
            <a:pPr marL="0" lvl="0" indent="0" algn="just" rtl="0">
              <a:lnSpc>
                <a:spcPct val="100000"/>
              </a:lnSpc>
              <a:spcBef>
                <a:spcPts val="600"/>
              </a:spcBef>
              <a:spcAft>
                <a:spcPts val="0"/>
              </a:spcAft>
              <a:buNone/>
            </a:pPr>
            <a:endParaRPr sz="1800"/>
          </a:p>
        </p:txBody>
      </p:sp>
      <p:sp>
        <p:nvSpPr>
          <p:cNvPr id="202" name="Google Shape;202;p28"/>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27</a:t>
            </a:fld>
            <a:endParaRPr/>
          </a:p>
        </p:txBody>
      </p:sp>
      <p:pic>
        <p:nvPicPr>
          <p:cNvPr id="203" name="Google Shape;203;p28"/>
          <p:cNvPicPr preferRelativeResize="0"/>
          <p:nvPr/>
        </p:nvPicPr>
        <p:blipFill rotWithShape="1">
          <a:blip r:embed="rId3">
            <a:alphaModFix/>
          </a:blip>
          <a:srcRect l="4084" r="22450"/>
          <a:stretch/>
        </p:blipFill>
        <p:spPr>
          <a:xfrm>
            <a:off x="6128625" y="1488913"/>
            <a:ext cx="2631624" cy="26697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9"/>
          <p:cNvSpPr txBox="1">
            <a:spLocks noGrp="1"/>
          </p:cNvSpPr>
          <p:nvPr>
            <p:ph type="ctrTitle"/>
          </p:nvPr>
        </p:nvSpPr>
        <p:spPr>
          <a:xfrm>
            <a:off x="1530175" y="2244900"/>
            <a:ext cx="1400400" cy="653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a:t>RISKS</a:t>
            </a:r>
            <a:endParaRPr/>
          </a:p>
        </p:txBody>
      </p:sp>
      <p:sp>
        <p:nvSpPr>
          <p:cNvPr id="209" name="Google Shape;209;p29"/>
          <p:cNvSpPr txBox="1">
            <a:spLocks noGrp="1"/>
          </p:cNvSpPr>
          <p:nvPr>
            <p:ph type="subTitle" idx="1"/>
          </p:nvPr>
        </p:nvSpPr>
        <p:spPr>
          <a:xfrm>
            <a:off x="1530175" y="2935775"/>
            <a:ext cx="3732300" cy="65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
              <a:t>Is it safe to be in the Metaverse?</a:t>
            </a:r>
            <a:endParaRPr/>
          </a:p>
          <a:p>
            <a:pPr marL="0" lvl="0" indent="0" algn="l" rtl="0">
              <a:lnSpc>
                <a:spcPct val="100000"/>
              </a:lnSpc>
              <a:spcBef>
                <a:spcPts val="0"/>
              </a:spcBef>
              <a:spcAft>
                <a:spcPts val="0"/>
              </a:spcAft>
              <a:buSzPts val="1800"/>
              <a:buNone/>
            </a:pPr>
            <a:endParaRPr/>
          </a:p>
        </p:txBody>
      </p:sp>
      <p:sp>
        <p:nvSpPr>
          <p:cNvPr id="210" name="Google Shape;210;p29"/>
          <p:cNvSpPr txBox="1"/>
          <p:nvPr/>
        </p:nvSpPr>
        <p:spPr>
          <a:xfrm>
            <a:off x="526358" y="2279925"/>
            <a:ext cx="802500" cy="5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dirty="0">
                <a:solidFill>
                  <a:srgbClr val="2E3037"/>
                </a:solidFill>
                <a:latin typeface="Quicksand"/>
                <a:ea typeface="Quicksand"/>
                <a:cs typeface="Quicksand"/>
                <a:sym typeface="Quicksand"/>
              </a:rPr>
              <a:t>8</a:t>
            </a:r>
            <a:endParaRPr sz="3000" b="0" i="0" u="none" strike="noStrike" cap="none" dirty="0">
              <a:solidFill>
                <a:srgbClr val="2E3037"/>
              </a:solidFill>
              <a:latin typeface="Quicksand"/>
              <a:ea typeface="Quicksand"/>
              <a:cs typeface="Quicksand"/>
              <a:sym typeface="Quicksand"/>
            </a:endParaRPr>
          </a:p>
        </p:txBody>
      </p:sp>
      <p:sp>
        <p:nvSpPr>
          <p:cNvPr id="211" name="Google Shape;211;p29"/>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28</a:t>
            </a:fld>
            <a:endParaRPr/>
          </a:p>
        </p:txBody>
      </p:sp>
      <p:pic>
        <p:nvPicPr>
          <p:cNvPr id="212" name="Google Shape;212;p29"/>
          <p:cNvPicPr preferRelativeResize="0"/>
          <p:nvPr/>
        </p:nvPicPr>
        <p:blipFill rotWithShape="1">
          <a:blip r:embed="rId3">
            <a:alphaModFix/>
          </a:blip>
          <a:srcRect l="8675"/>
          <a:stretch/>
        </p:blipFill>
        <p:spPr>
          <a:xfrm>
            <a:off x="5262475" y="1742313"/>
            <a:ext cx="3489325" cy="19481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0"/>
          <p:cNvSpPr txBox="1">
            <a:spLocks noGrp="1"/>
          </p:cNvSpPr>
          <p:nvPr>
            <p:ph type="title"/>
          </p:nvPr>
        </p:nvSpPr>
        <p:spPr>
          <a:xfrm>
            <a:off x="1165500" y="304175"/>
            <a:ext cx="6858000" cy="591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SzPts val="1800"/>
              <a:buNone/>
            </a:pPr>
            <a:r>
              <a:rPr lang="en"/>
              <a:t>IS IT SAFE TO BE IN THE METAVERSE?</a:t>
            </a:r>
            <a:endParaRPr>
              <a:solidFill>
                <a:srgbClr val="39C0BA"/>
              </a:solidFill>
            </a:endParaRPr>
          </a:p>
        </p:txBody>
      </p:sp>
      <p:sp>
        <p:nvSpPr>
          <p:cNvPr id="218" name="Google Shape;218;p30"/>
          <p:cNvSpPr txBox="1">
            <a:spLocks noGrp="1"/>
          </p:cNvSpPr>
          <p:nvPr>
            <p:ph type="body" idx="1"/>
          </p:nvPr>
        </p:nvSpPr>
        <p:spPr>
          <a:xfrm>
            <a:off x="1198825" y="1011950"/>
            <a:ext cx="6661800" cy="39807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600"/>
              </a:spcBef>
              <a:spcAft>
                <a:spcPts val="0"/>
              </a:spcAft>
              <a:buNone/>
            </a:pPr>
            <a:r>
              <a:rPr lang="en" sz="1800"/>
              <a:t>Digital privacy experts also continue to point out that the metaverse would be the ultimate surveillance tool. </a:t>
            </a:r>
            <a:endParaRPr sz="1800"/>
          </a:p>
          <a:p>
            <a:pPr marL="0" lvl="0" indent="0" algn="just" rtl="0">
              <a:lnSpc>
                <a:spcPct val="100000"/>
              </a:lnSpc>
              <a:spcBef>
                <a:spcPts val="600"/>
              </a:spcBef>
              <a:spcAft>
                <a:spcPts val="0"/>
              </a:spcAft>
              <a:buNone/>
            </a:pPr>
            <a:endParaRPr sz="1800"/>
          </a:p>
          <a:p>
            <a:pPr marL="0" lvl="0" indent="0" algn="just" rtl="0">
              <a:lnSpc>
                <a:spcPct val="100000"/>
              </a:lnSpc>
              <a:spcBef>
                <a:spcPts val="600"/>
              </a:spcBef>
              <a:spcAft>
                <a:spcPts val="0"/>
              </a:spcAft>
              <a:buNone/>
            </a:pPr>
            <a:r>
              <a:rPr lang="en" sz="1800"/>
              <a:t>Not only would the metaverse collect data on your eye-tracking movement, hand movements, the shape of your room and more. </a:t>
            </a:r>
            <a:endParaRPr sz="1800"/>
          </a:p>
          <a:p>
            <a:pPr marL="0" lvl="0" indent="0" algn="just" rtl="0">
              <a:lnSpc>
                <a:spcPct val="100000"/>
              </a:lnSpc>
              <a:spcBef>
                <a:spcPts val="600"/>
              </a:spcBef>
              <a:spcAft>
                <a:spcPts val="0"/>
              </a:spcAft>
              <a:buNone/>
            </a:pPr>
            <a:endParaRPr sz="1800"/>
          </a:p>
          <a:p>
            <a:pPr marL="0" lvl="0" indent="0" algn="just" rtl="0">
              <a:lnSpc>
                <a:spcPct val="100000"/>
              </a:lnSpc>
              <a:spcBef>
                <a:spcPts val="600"/>
              </a:spcBef>
              <a:spcAft>
                <a:spcPts val="0"/>
              </a:spcAft>
              <a:buNone/>
            </a:pPr>
            <a:r>
              <a:rPr lang="en" sz="1800"/>
              <a:t>We also have to figure out a legal framework of what happens if you get harassed in a virtual platform, given that it has real implications since you’re so immersed in the technology.</a:t>
            </a:r>
            <a:endParaRPr sz="1800"/>
          </a:p>
        </p:txBody>
      </p:sp>
      <p:sp>
        <p:nvSpPr>
          <p:cNvPr id="219" name="Google Shape;219;p30"/>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4"/>
          <p:cNvSpPr txBox="1">
            <a:spLocks noGrp="1"/>
          </p:cNvSpPr>
          <p:nvPr>
            <p:ph type="ctrTitle"/>
          </p:nvPr>
        </p:nvSpPr>
        <p:spPr>
          <a:xfrm>
            <a:off x="1530175" y="2307788"/>
            <a:ext cx="6767100" cy="532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a:t>INTRODUCTION</a:t>
            </a:r>
            <a:endParaRPr/>
          </a:p>
        </p:txBody>
      </p:sp>
      <p:sp>
        <p:nvSpPr>
          <p:cNvPr id="86" name="Google Shape;86;p14"/>
          <p:cNvSpPr txBox="1">
            <a:spLocks noGrp="1"/>
          </p:cNvSpPr>
          <p:nvPr>
            <p:ph type="subTitle" idx="1"/>
          </p:nvPr>
        </p:nvSpPr>
        <p:spPr>
          <a:xfrm>
            <a:off x="1567325" y="2782925"/>
            <a:ext cx="3470400" cy="353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
              <a:t>An Explanation for People Who Don’t Get It.</a:t>
            </a:r>
            <a:endParaRPr/>
          </a:p>
          <a:p>
            <a:pPr marL="0" lvl="0" indent="0" algn="l" rtl="0">
              <a:lnSpc>
                <a:spcPct val="100000"/>
              </a:lnSpc>
              <a:spcBef>
                <a:spcPts val="0"/>
              </a:spcBef>
              <a:spcAft>
                <a:spcPts val="0"/>
              </a:spcAft>
              <a:buSzPts val="1800"/>
              <a:buNone/>
            </a:pPr>
            <a:endParaRPr/>
          </a:p>
        </p:txBody>
      </p:sp>
      <p:sp>
        <p:nvSpPr>
          <p:cNvPr id="87" name="Google Shape;87;p14"/>
          <p:cNvSpPr txBox="1"/>
          <p:nvPr/>
        </p:nvSpPr>
        <p:spPr>
          <a:xfrm>
            <a:off x="526358" y="2279925"/>
            <a:ext cx="802500" cy="5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dirty="0">
                <a:solidFill>
                  <a:srgbClr val="2E3037"/>
                </a:solidFill>
                <a:latin typeface="Quicksand"/>
                <a:ea typeface="Quicksand"/>
                <a:cs typeface="Quicksand"/>
                <a:sym typeface="Quicksand"/>
              </a:rPr>
              <a:t>1</a:t>
            </a:r>
            <a:endParaRPr sz="3000" b="0" i="0" u="none" strike="noStrike" cap="none" dirty="0">
              <a:solidFill>
                <a:srgbClr val="2E3037"/>
              </a:solidFill>
              <a:latin typeface="Quicksand"/>
              <a:ea typeface="Quicksand"/>
              <a:cs typeface="Quicksand"/>
              <a:sym typeface="Quicksand"/>
            </a:endParaRPr>
          </a:p>
        </p:txBody>
      </p:sp>
      <p:sp>
        <p:nvSpPr>
          <p:cNvPr id="88" name="Google Shape;88;p14"/>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3</a:t>
            </a:fld>
            <a:endParaRPr/>
          </a:p>
        </p:txBody>
      </p:sp>
      <p:pic>
        <p:nvPicPr>
          <p:cNvPr id="89" name="Google Shape;89;p14"/>
          <p:cNvPicPr preferRelativeResize="0"/>
          <p:nvPr/>
        </p:nvPicPr>
        <p:blipFill rotWithShape="1">
          <a:blip r:embed="rId3">
            <a:alphaModFix/>
          </a:blip>
          <a:srcRect l="9329" t="18798" r="13824"/>
          <a:stretch/>
        </p:blipFill>
        <p:spPr>
          <a:xfrm>
            <a:off x="5527450" y="2146238"/>
            <a:ext cx="2941224" cy="162647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1"/>
          <p:cNvSpPr txBox="1">
            <a:spLocks noGrp="1"/>
          </p:cNvSpPr>
          <p:nvPr>
            <p:ph type="title"/>
          </p:nvPr>
        </p:nvSpPr>
        <p:spPr>
          <a:xfrm>
            <a:off x="1165500" y="304175"/>
            <a:ext cx="6858000" cy="591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SzPts val="1800"/>
              <a:buNone/>
            </a:pPr>
            <a:r>
              <a:rPr lang="en"/>
              <a:t>IS IT SAFE TO BE IN THE METAVERSE?</a:t>
            </a:r>
            <a:endParaRPr>
              <a:solidFill>
                <a:srgbClr val="39C0BA"/>
              </a:solidFill>
            </a:endParaRPr>
          </a:p>
        </p:txBody>
      </p:sp>
      <p:sp>
        <p:nvSpPr>
          <p:cNvPr id="225" name="Google Shape;225;p31"/>
          <p:cNvSpPr txBox="1">
            <a:spLocks noGrp="1"/>
          </p:cNvSpPr>
          <p:nvPr>
            <p:ph type="body" idx="1"/>
          </p:nvPr>
        </p:nvSpPr>
        <p:spPr>
          <a:xfrm>
            <a:off x="1198825" y="1011950"/>
            <a:ext cx="3972000" cy="32478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600"/>
              </a:spcBef>
              <a:spcAft>
                <a:spcPts val="0"/>
              </a:spcAft>
              <a:buNone/>
            </a:pPr>
            <a:r>
              <a:rPr lang="en" sz="1800"/>
              <a:t>The metaverse, he added, presupposes an implicit trust in technology, the way we rely on Google Maps for directions even if we’re never really sure whether it will lead us to the right destination.</a:t>
            </a:r>
            <a:endParaRPr sz="1800"/>
          </a:p>
          <a:p>
            <a:pPr marL="0" lvl="0" indent="0" algn="just" rtl="0">
              <a:lnSpc>
                <a:spcPct val="100000"/>
              </a:lnSpc>
              <a:spcBef>
                <a:spcPts val="600"/>
              </a:spcBef>
              <a:spcAft>
                <a:spcPts val="0"/>
              </a:spcAft>
              <a:buNone/>
            </a:pPr>
            <a:endParaRPr sz="1800"/>
          </a:p>
          <a:p>
            <a:pPr marL="0" lvl="0" indent="0" algn="just" rtl="0">
              <a:lnSpc>
                <a:spcPct val="100000"/>
              </a:lnSpc>
              <a:spcBef>
                <a:spcPts val="600"/>
              </a:spcBef>
              <a:spcAft>
                <a:spcPts val="0"/>
              </a:spcAft>
              <a:buNone/>
            </a:pPr>
            <a:r>
              <a:rPr lang="en" sz="1800"/>
              <a:t>There’s all this legal stuff we have to think about and actively pursued if we want to responsibly develop these technologies.</a:t>
            </a:r>
            <a:endParaRPr sz="1800"/>
          </a:p>
        </p:txBody>
      </p:sp>
      <p:sp>
        <p:nvSpPr>
          <p:cNvPr id="226" name="Google Shape;226;p31"/>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30</a:t>
            </a:fld>
            <a:endParaRPr/>
          </a:p>
        </p:txBody>
      </p:sp>
      <p:pic>
        <p:nvPicPr>
          <p:cNvPr id="227" name="Google Shape;227;p31"/>
          <p:cNvPicPr preferRelativeResize="0"/>
          <p:nvPr/>
        </p:nvPicPr>
        <p:blipFill>
          <a:blip r:embed="rId3">
            <a:alphaModFix/>
          </a:blip>
          <a:stretch>
            <a:fillRect/>
          </a:stretch>
        </p:blipFill>
        <p:spPr>
          <a:xfrm>
            <a:off x="5772900" y="2412125"/>
            <a:ext cx="3152074" cy="2255703"/>
          </a:xfrm>
          <a:prstGeom prst="rect">
            <a:avLst/>
          </a:prstGeom>
          <a:noFill/>
          <a:ln>
            <a:noFill/>
          </a:ln>
        </p:spPr>
      </p:pic>
      <p:pic>
        <p:nvPicPr>
          <p:cNvPr id="228" name="Google Shape;228;p31"/>
          <p:cNvPicPr preferRelativeResize="0"/>
          <p:nvPr/>
        </p:nvPicPr>
        <p:blipFill>
          <a:blip r:embed="rId4">
            <a:alphaModFix/>
          </a:blip>
          <a:stretch>
            <a:fillRect/>
          </a:stretch>
        </p:blipFill>
        <p:spPr>
          <a:xfrm>
            <a:off x="5792475" y="421225"/>
            <a:ext cx="3112925" cy="181057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2"/>
          <p:cNvSpPr txBox="1">
            <a:spLocks noGrp="1"/>
          </p:cNvSpPr>
          <p:nvPr>
            <p:ph type="ctrTitle"/>
          </p:nvPr>
        </p:nvSpPr>
        <p:spPr>
          <a:xfrm>
            <a:off x="1630100" y="2178275"/>
            <a:ext cx="1692000" cy="653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a:t>FUTURE</a:t>
            </a:r>
            <a:endParaRPr/>
          </a:p>
        </p:txBody>
      </p:sp>
      <p:sp>
        <p:nvSpPr>
          <p:cNvPr id="234" name="Google Shape;234;p32"/>
          <p:cNvSpPr txBox="1">
            <a:spLocks noGrp="1"/>
          </p:cNvSpPr>
          <p:nvPr>
            <p:ph type="subTitle" idx="1"/>
          </p:nvPr>
        </p:nvSpPr>
        <p:spPr>
          <a:xfrm>
            <a:off x="1530175" y="2935775"/>
            <a:ext cx="3399300" cy="65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
              <a:t>Will I be living in the Metaverse some years from now?</a:t>
            </a:r>
            <a:endParaRPr/>
          </a:p>
          <a:p>
            <a:pPr marL="0" lvl="0" indent="0" algn="l" rtl="0">
              <a:lnSpc>
                <a:spcPct val="100000"/>
              </a:lnSpc>
              <a:spcBef>
                <a:spcPts val="0"/>
              </a:spcBef>
              <a:spcAft>
                <a:spcPts val="0"/>
              </a:spcAft>
              <a:buSzPts val="1800"/>
              <a:buNone/>
            </a:pPr>
            <a:endParaRPr/>
          </a:p>
        </p:txBody>
      </p:sp>
      <p:sp>
        <p:nvSpPr>
          <p:cNvPr id="235" name="Google Shape;235;p32"/>
          <p:cNvSpPr txBox="1"/>
          <p:nvPr/>
        </p:nvSpPr>
        <p:spPr>
          <a:xfrm>
            <a:off x="526358" y="2279925"/>
            <a:ext cx="802500" cy="5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dirty="0">
                <a:solidFill>
                  <a:srgbClr val="2E3037"/>
                </a:solidFill>
                <a:latin typeface="Quicksand"/>
                <a:ea typeface="Quicksand"/>
                <a:cs typeface="Quicksand"/>
                <a:sym typeface="Quicksand"/>
              </a:rPr>
              <a:t>9</a:t>
            </a:r>
            <a:endParaRPr sz="3000" b="0" i="0" u="none" strike="noStrike" cap="none" dirty="0">
              <a:solidFill>
                <a:srgbClr val="2E3037"/>
              </a:solidFill>
              <a:latin typeface="Quicksand"/>
              <a:ea typeface="Quicksand"/>
              <a:cs typeface="Quicksand"/>
              <a:sym typeface="Quicksand"/>
            </a:endParaRPr>
          </a:p>
        </p:txBody>
      </p:sp>
      <p:sp>
        <p:nvSpPr>
          <p:cNvPr id="236" name="Google Shape;236;p32"/>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31</a:t>
            </a:fld>
            <a:endParaRPr/>
          </a:p>
        </p:txBody>
      </p:sp>
      <p:pic>
        <p:nvPicPr>
          <p:cNvPr id="237" name="Google Shape;237;p32"/>
          <p:cNvPicPr preferRelativeResize="0"/>
          <p:nvPr/>
        </p:nvPicPr>
        <p:blipFill>
          <a:blip r:embed="rId3">
            <a:alphaModFix/>
          </a:blip>
          <a:stretch>
            <a:fillRect/>
          </a:stretch>
        </p:blipFill>
        <p:spPr>
          <a:xfrm>
            <a:off x="5014025" y="1626450"/>
            <a:ext cx="3509119" cy="26309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3"/>
          <p:cNvSpPr txBox="1">
            <a:spLocks noGrp="1"/>
          </p:cNvSpPr>
          <p:nvPr>
            <p:ph type="title"/>
          </p:nvPr>
        </p:nvSpPr>
        <p:spPr>
          <a:xfrm>
            <a:off x="1165500" y="304175"/>
            <a:ext cx="7245000" cy="591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SzPts val="1800"/>
              <a:buNone/>
            </a:pPr>
            <a:r>
              <a:rPr lang="en"/>
              <a:t>WILL WE BE LIVING IN THE METAVERSE SOME YEARS FROM NOW?</a:t>
            </a:r>
            <a:endParaRPr>
              <a:solidFill>
                <a:srgbClr val="39C0BA"/>
              </a:solidFill>
            </a:endParaRPr>
          </a:p>
        </p:txBody>
      </p:sp>
      <p:sp>
        <p:nvSpPr>
          <p:cNvPr id="243" name="Google Shape;243;p33"/>
          <p:cNvSpPr txBox="1">
            <a:spLocks noGrp="1"/>
          </p:cNvSpPr>
          <p:nvPr>
            <p:ph type="body" idx="1"/>
          </p:nvPr>
        </p:nvSpPr>
        <p:spPr>
          <a:xfrm>
            <a:off x="1165500" y="945325"/>
            <a:ext cx="4455000" cy="39474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600"/>
              </a:spcBef>
              <a:spcAft>
                <a:spcPts val="0"/>
              </a:spcAft>
              <a:buNone/>
            </a:pPr>
            <a:r>
              <a:rPr lang="en" sz="1800"/>
              <a:t>Some experts believe a large proportion of people will be in the metaverse in some way by 2030.</a:t>
            </a:r>
            <a:endParaRPr sz="1800"/>
          </a:p>
          <a:p>
            <a:pPr marL="0" lvl="0" indent="0" algn="just" rtl="0">
              <a:lnSpc>
                <a:spcPct val="100000"/>
              </a:lnSpc>
              <a:spcBef>
                <a:spcPts val="600"/>
              </a:spcBef>
              <a:spcAft>
                <a:spcPts val="0"/>
              </a:spcAft>
              <a:buNone/>
            </a:pPr>
            <a:endParaRPr sz="1800"/>
          </a:p>
          <a:p>
            <a:pPr marL="0" lvl="0" indent="0" algn="just" rtl="0">
              <a:lnSpc>
                <a:spcPct val="100000"/>
              </a:lnSpc>
              <a:spcBef>
                <a:spcPts val="600"/>
              </a:spcBef>
              <a:spcAft>
                <a:spcPts val="0"/>
              </a:spcAft>
              <a:buNone/>
            </a:pPr>
            <a:r>
              <a:rPr lang="en" sz="1800"/>
              <a:t>Perhaps we’ll live in the metaverse intermittently – we enjoy putting on VR goggles but don’t keep them on for very long.</a:t>
            </a:r>
            <a:endParaRPr sz="1800"/>
          </a:p>
          <a:p>
            <a:pPr marL="0" lvl="0" indent="0" algn="just" rtl="0">
              <a:lnSpc>
                <a:spcPct val="100000"/>
              </a:lnSpc>
              <a:spcBef>
                <a:spcPts val="600"/>
              </a:spcBef>
              <a:spcAft>
                <a:spcPts val="0"/>
              </a:spcAft>
              <a:buNone/>
            </a:pPr>
            <a:endParaRPr sz="1800"/>
          </a:p>
          <a:p>
            <a:pPr marL="0" lvl="0" indent="0" algn="just" rtl="0">
              <a:lnSpc>
                <a:spcPct val="100000"/>
              </a:lnSpc>
              <a:spcBef>
                <a:spcPts val="600"/>
              </a:spcBef>
              <a:spcAft>
                <a:spcPts val="0"/>
              </a:spcAft>
              <a:buNone/>
            </a:pPr>
            <a:r>
              <a:rPr lang="en" sz="1800"/>
              <a:t>Or, maybe, we’ll laugh at this VICE article  a decade from now, thinking how naive people were to have questioned the rise of the metaverse. </a:t>
            </a:r>
            <a:endParaRPr sz="1800"/>
          </a:p>
          <a:p>
            <a:pPr marL="0" lvl="0" indent="0" algn="just" rtl="0">
              <a:lnSpc>
                <a:spcPct val="100000"/>
              </a:lnSpc>
              <a:spcBef>
                <a:spcPts val="600"/>
              </a:spcBef>
              <a:spcAft>
                <a:spcPts val="0"/>
              </a:spcAft>
              <a:buNone/>
            </a:pPr>
            <a:endParaRPr sz="1800"/>
          </a:p>
          <a:p>
            <a:pPr marL="0" lvl="0" indent="0" algn="just" rtl="0">
              <a:lnSpc>
                <a:spcPct val="100000"/>
              </a:lnSpc>
              <a:spcBef>
                <a:spcPts val="600"/>
              </a:spcBef>
              <a:spcAft>
                <a:spcPts val="0"/>
              </a:spcAft>
              <a:buNone/>
            </a:pPr>
            <a:endParaRPr sz="1800"/>
          </a:p>
        </p:txBody>
      </p:sp>
      <p:sp>
        <p:nvSpPr>
          <p:cNvPr id="244" name="Google Shape;244;p33"/>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32</a:t>
            </a:fld>
            <a:endParaRPr/>
          </a:p>
        </p:txBody>
      </p:sp>
      <p:pic>
        <p:nvPicPr>
          <p:cNvPr id="245" name="Google Shape;245;p33"/>
          <p:cNvPicPr preferRelativeResize="0"/>
          <p:nvPr/>
        </p:nvPicPr>
        <p:blipFill>
          <a:blip r:embed="rId3">
            <a:alphaModFix/>
          </a:blip>
          <a:stretch>
            <a:fillRect/>
          </a:stretch>
        </p:blipFill>
        <p:spPr>
          <a:xfrm>
            <a:off x="5731225" y="3083953"/>
            <a:ext cx="3218700" cy="1808772"/>
          </a:xfrm>
          <a:prstGeom prst="rect">
            <a:avLst/>
          </a:prstGeom>
          <a:noFill/>
          <a:ln>
            <a:noFill/>
          </a:ln>
        </p:spPr>
      </p:pic>
      <p:pic>
        <p:nvPicPr>
          <p:cNvPr id="246" name="Google Shape;246;p33"/>
          <p:cNvPicPr preferRelativeResize="0"/>
          <p:nvPr/>
        </p:nvPicPr>
        <p:blipFill>
          <a:blip r:embed="rId4">
            <a:alphaModFix/>
          </a:blip>
          <a:stretch>
            <a:fillRect/>
          </a:stretch>
        </p:blipFill>
        <p:spPr>
          <a:xfrm>
            <a:off x="5772900" y="1047875"/>
            <a:ext cx="3218700" cy="178959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4"/>
          <p:cNvSpPr txBox="1">
            <a:spLocks noGrp="1"/>
          </p:cNvSpPr>
          <p:nvPr>
            <p:ph type="ctrTitle" idx="4294967295"/>
          </p:nvPr>
        </p:nvSpPr>
        <p:spPr>
          <a:xfrm>
            <a:off x="1377875" y="1991813"/>
            <a:ext cx="4776600" cy="1159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800"/>
              <a:buFont typeface="Quicksand"/>
              <a:buNone/>
            </a:pPr>
            <a:r>
              <a:rPr lang="en" sz="6000" b="1">
                <a:solidFill>
                  <a:schemeClr val="dk1"/>
                </a:solidFill>
              </a:rPr>
              <a:t>THANK YOU!</a:t>
            </a:r>
            <a:endParaRPr sz="6000" b="1" i="0" u="none" strike="noStrike" cap="none">
              <a:solidFill>
                <a:schemeClr val="dk1"/>
              </a:solidFill>
              <a:latin typeface="Quicksand"/>
              <a:ea typeface="Quicksand"/>
              <a:cs typeface="Quicksand"/>
              <a:sym typeface="Quicksand"/>
            </a:endParaRPr>
          </a:p>
        </p:txBody>
      </p:sp>
      <p:sp>
        <p:nvSpPr>
          <p:cNvPr id="252" name="Google Shape;252;p34"/>
          <p:cNvSpPr txBox="1">
            <a:spLocks noGrp="1"/>
          </p:cNvSpPr>
          <p:nvPr>
            <p:ph type="subTitle" idx="4294967295"/>
          </p:nvPr>
        </p:nvSpPr>
        <p:spPr>
          <a:xfrm>
            <a:off x="1519450" y="2981650"/>
            <a:ext cx="2427300" cy="52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accent1"/>
              </a:buClr>
              <a:buSzPts val="2400"/>
              <a:buFont typeface="Quicksand"/>
              <a:buNone/>
            </a:pPr>
            <a:r>
              <a:rPr lang="en"/>
              <a:t>Any Questions?</a:t>
            </a:r>
            <a:endParaRPr sz="2400" b="0" i="0" u="none" strike="noStrike" cap="none">
              <a:solidFill>
                <a:schemeClr val="lt1"/>
              </a:solidFill>
              <a:latin typeface="Quicksand"/>
              <a:ea typeface="Quicksand"/>
              <a:cs typeface="Quicksand"/>
              <a:sym typeface="Quicksand"/>
            </a:endParaRPr>
          </a:p>
        </p:txBody>
      </p:sp>
      <p:sp>
        <p:nvSpPr>
          <p:cNvPr id="253" name="Google Shape;253;p34"/>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33</a:t>
            </a:fld>
            <a:endParaRPr/>
          </a:p>
        </p:txBody>
      </p:sp>
      <p:pic>
        <p:nvPicPr>
          <p:cNvPr id="254" name="Google Shape;254;p34"/>
          <p:cNvPicPr preferRelativeResize="0"/>
          <p:nvPr/>
        </p:nvPicPr>
        <p:blipFill>
          <a:blip r:embed="rId3">
            <a:alphaModFix/>
          </a:blip>
          <a:stretch>
            <a:fillRect/>
          </a:stretch>
        </p:blipFill>
        <p:spPr>
          <a:xfrm>
            <a:off x="1477800" y="3501850"/>
            <a:ext cx="1905000" cy="1428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5"/>
          <p:cNvSpPr txBox="1">
            <a:spLocks noGrp="1"/>
          </p:cNvSpPr>
          <p:nvPr>
            <p:ph type="body" idx="1"/>
          </p:nvPr>
        </p:nvSpPr>
        <p:spPr>
          <a:xfrm>
            <a:off x="1666550" y="1111850"/>
            <a:ext cx="6700500" cy="2798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600"/>
              </a:spcBef>
              <a:spcAft>
                <a:spcPts val="0"/>
              </a:spcAft>
              <a:buSzPts val="2800"/>
              <a:buNone/>
            </a:pPr>
            <a:r>
              <a:rPr lang="en"/>
              <a:t>The metaverse is a 3D version of the Internet and computing at large.</a:t>
            </a:r>
            <a:endParaRPr>
              <a:solidFill>
                <a:schemeClr val="accent1"/>
              </a:solidFill>
            </a:endParaRPr>
          </a:p>
        </p:txBody>
      </p:sp>
      <p:sp>
        <p:nvSpPr>
          <p:cNvPr id="95" name="Google Shape;95;p15"/>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6"/>
          <p:cNvSpPr txBox="1">
            <a:spLocks noGrp="1"/>
          </p:cNvSpPr>
          <p:nvPr>
            <p:ph type="title"/>
          </p:nvPr>
        </p:nvSpPr>
        <p:spPr>
          <a:xfrm>
            <a:off x="1165500" y="304175"/>
            <a:ext cx="6858000" cy="591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SzPts val="1800"/>
              <a:buNone/>
            </a:pPr>
            <a:r>
              <a:rPr lang="en"/>
              <a:t>WHAT EXACTLY IS THE METAVERSE?</a:t>
            </a:r>
            <a:endParaRPr>
              <a:solidFill>
                <a:srgbClr val="39C0BA"/>
              </a:solidFill>
            </a:endParaRPr>
          </a:p>
        </p:txBody>
      </p:sp>
      <p:sp>
        <p:nvSpPr>
          <p:cNvPr id="101" name="Google Shape;101;p16"/>
          <p:cNvSpPr txBox="1">
            <a:spLocks noGrp="1"/>
          </p:cNvSpPr>
          <p:nvPr>
            <p:ph type="body" idx="1"/>
          </p:nvPr>
        </p:nvSpPr>
        <p:spPr>
          <a:xfrm>
            <a:off x="1165500" y="1158075"/>
            <a:ext cx="4047000" cy="32934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600"/>
              </a:spcBef>
              <a:spcAft>
                <a:spcPts val="0"/>
              </a:spcAft>
              <a:buNone/>
            </a:pPr>
            <a:r>
              <a:rPr lang="en" sz="1800" dirty="0"/>
              <a:t>Talking about the metaverse feels a lot like talking about the internet back in the 70s and the 80s. </a:t>
            </a:r>
            <a:endParaRPr sz="1800" dirty="0"/>
          </a:p>
          <a:p>
            <a:pPr marL="0" lvl="0" indent="0" algn="just" rtl="0">
              <a:lnSpc>
                <a:spcPct val="100000"/>
              </a:lnSpc>
              <a:spcBef>
                <a:spcPts val="600"/>
              </a:spcBef>
              <a:spcAft>
                <a:spcPts val="0"/>
              </a:spcAft>
              <a:buNone/>
            </a:pPr>
            <a:endParaRPr sz="1800" dirty="0"/>
          </a:p>
          <a:p>
            <a:pPr marL="0" lvl="0" indent="0" algn="just" rtl="0">
              <a:lnSpc>
                <a:spcPct val="100000"/>
              </a:lnSpc>
              <a:spcBef>
                <a:spcPts val="600"/>
              </a:spcBef>
              <a:spcAft>
                <a:spcPts val="0"/>
              </a:spcAft>
              <a:buNone/>
            </a:pPr>
            <a:r>
              <a:rPr lang="en" sz="1800" dirty="0"/>
              <a:t>As the building blocks of the new form of communication were being laid down, it sparked speculation around what it would look like and how people would use it. </a:t>
            </a:r>
            <a:endParaRPr sz="1800" dirty="0"/>
          </a:p>
        </p:txBody>
      </p:sp>
      <p:sp>
        <p:nvSpPr>
          <p:cNvPr id="102" name="Google Shape;102;p16"/>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5</a:t>
            </a:fld>
            <a:endParaRPr/>
          </a:p>
        </p:txBody>
      </p:sp>
      <p:pic>
        <p:nvPicPr>
          <p:cNvPr id="103" name="Google Shape;103;p16"/>
          <p:cNvPicPr preferRelativeResize="0"/>
          <p:nvPr/>
        </p:nvPicPr>
        <p:blipFill>
          <a:blip r:embed="rId3">
            <a:alphaModFix/>
          </a:blip>
          <a:stretch>
            <a:fillRect/>
          </a:stretch>
        </p:blipFill>
        <p:spPr>
          <a:xfrm>
            <a:off x="5373225" y="1028850"/>
            <a:ext cx="3551856" cy="355185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Google Shape;108;p17"/>
          <p:cNvPicPr preferRelativeResize="0"/>
          <p:nvPr/>
        </p:nvPicPr>
        <p:blipFill rotWithShape="1">
          <a:blip r:embed="rId3">
            <a:alphaModFix/>
          </a:blip>
          <a:srcRect l="20654" t="970" r="26750" b="-970"/>
          <a:stretch/>
        </p:blipFill>
        <p:spPr>
          <a:xfrm>
            <a:off x="-262450" y="1302875"/>
            <a:ext cx="3448500" cy="3431400"/>
          </a:xfrm>
          <a:prstGeom prst="ellipse">
            <a:avLst/>
          </a:prstGeom>
          <a:noFill/>
          <a:ln w="28575" cap="flat" cmpd="sng">
            <a:solidFill>
              <a:schemeClr val="dk1"/>
            </a:solidFill>
            <a:prstDash val="solid"/>
            <a:round/>
            <a:headEnd type="none" w="sm" len="sm"/>
            <a:tailEnd type="none" w="sm" len="sm"/>
          </a:ln>
        </p:spPr>
      </p:pic>
      <p:sp>
        <p:nvSpPr>
          <p:cNvPr id="109" name="Google Shape;109;p17"/>
          <p:cNvSpPr txBox="1">
            <a:spLocks noGrp="1"/>
          </p:cNvSpPr>
          <p:nvPr>
            <p:ph type="title"/>
          </p:nvPr>
        </p:nvSpPr>
        <p:spPr>
          <a:xfrm>
            <a:off x="1165475" y="549649"/>
            <a:ext cx="6858000" cy="345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SzPts val="1800"/>
              <a:buNone/>
            </a:pPr>
            <a:r>
              <a:rPr lang="en"/>
              <a:t>WHAT EXACTLY IS THE METAVERSE?</a:t>
            </a:r>
            <a:endParaRPr>
              <a:solidFill>
                <a:srgbClr val="39C0BA"/>
              </a:solidFill>
            </a:endParaRPr>
          </a:p>
        </p:txBody>
      </p:sp>
      <p:sp>
        <p:nvSpPr>
          <p:cNvPr id="110" name="Google Shape;110;p17"/>
          <p:cNvSpPr txBox="1">
            <a:spLocks noGrp="1"/>
          </p:cNvSpPr>
          <p:nvPr>
            <p:ph type="body" idx="1"/>
          </p:nvPr>
        </p:nvSpPr>
        <p:spPr>
          <a:xfrm>
            <a:off x="3530325" y="1540400"/>
            <a:ext cx="4713600" cy="2956500"/>
          </a:xfrm>
          <a:prstGeom prst="rect">
            <a:avLst/>
          </a:prstGeom>
          <a:noFill/>
          <a:ln>
            <a:noFill/>
          </a:ln>
        </p:spPr>
        <p:txBody>
          <a:bodyPr spcFirstLastPara="1" wrap="square" lIns="91425" tIns="91425" rIns="91425" bIns="91425" anchor="ctr" anchorCtr="0">
            <a:noAutofit/>
          </a:bodyPr>
          <a:lstStyle/>
          <a:p>
            <a:pPr marL="0" lvl="0" indent="0" algn="just" rtl="0">
              <a:lnSpc>
                <a:spcPct val="100000"/>
              </a:lnSpc>
              <a:spcBef>
                <a:spcPts val="600"/>
              </a:spcBef>
              <a:spcAft>
                <a:spcPts val="0"/>
              </a:spcAft>
              <a:buClr>
                <a:schemeClr val="dk1"/>
              </a:buClr>
              <a:buSzPts val="1100"/>
              <a:buFont typeface="Arial"/>
              <a:buNone/>
            </a:pPr>
            <a:r>
              <a:rPr lang="en" sz="1800"/>
              <a:t>Many experts look at the metaverse as a 3D model of the internet. </a:t>
            </a:r>
            <a:endParaRPr sz="1800"/>
          </a:p>
          <a:p>
            <a:pPr marL="0" lvl="0" indent="0" algn="just" rtl="0">
              <a:lnSpc>
                <a:spcPct val="100000"/>
              </a:lnSpc>
              <a:spcBef>
                <a:spcPts val="600"/>
              </a:spcBef>
              <a:spcAft>
                <a:spcPts val="0"/>
              </a:spcAft>
              <a:buClr>
                <a:schemeClr val="dk1"/>
              </a:buClr>
              <a:buSzPts val="1100"/>
              <a:buFont typeface="Arial"/>
              <a:buNone/>
            </a:pPr>
            <a:r>
              <a:rPr lang="en" sz="1800"/>
              <a:t>Basically, a place parallel to the physical world, where you spend your digital life. </a:t>
            </a:r>
            <a:endParaRPr sz="1800"/>
          </a:p>
          <a:p>
            <a:pPr marL="0" lvl="0" indent="0" algn="just" rtl="0">
              <a:lnSpc>
                <a:spcPct val="100000"/>
              </a:lnSpc>
              <a:spcBef>
                <a:spcPts val="600"/>
              </a:spcBef>
              <a:spcAft>
                <a:spcPts val="0"/>
              </a:spcAft>
              <a:buClr>
                <a:schemeClr val="dk1"/>
              </a:buClr>
              <a:buSzPts val="1100"/>
              <a:buFont typeface="Arial"/>
              <a:buNone/>
            </a:pPr>
            <a:r>
              <a:rPr lang="en" sz="1800"/>
              <a:t>A place where you and other people have an avatar, and you interact with them through their avatars. </a:t>
            </a:r>
            <a:endParaRPr sz="1800"/>
          </a:p>
          <a:p>
            <a:pPr marL="0" lvl="0" indent="0" algn="just" rtl="0">
              <a:lnSpc>
                <a:spcPct val="100000"/>
              </a:lnSpc>
              <a:spcBef>
                <a:spcPts val="600"/>
              </a:spcBef>
              <a:spcAft>
                <a:spcPts val="0"/>
              </a:spcAft>
              <a:buClr>
                <a:schemeClr val="dk1"/>
              </a:buClr>
              <a:buSzPts val="1100"/>
              <a:buFont typeface="Arial"/>
              <a:buNone/>
            </a:pPr>
            <a:r>
              <a:rPr lang="en" sz="1800"/>
              <a:t>Some also argue that the metaverse in the truest sense of the term doesn’t actually exist yet. </a:t>
            </a:r>
            <a:endParaRPr sz="1800"/>
          </a:p>
        </p:txBody>
      </p:sp>
      <p:sp>
        <p:nvSpPr>
          <p:cNvPr id="111" name="Google Shape;111;p17"/>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1165475" y="549649"/>
            <a:ext cx="6858000" cy="345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SzPts val="1800"/>
              <a:buNone/>
            </a:pPr>
            <a:r>
              <a:rPr lang="en"/>
              <a:t>WHAT EXACTLY IS THE METAVERSE?</a:t>
            </a:r>
            <a:endParaRPr/>
          </a:p>
        </p:txBody>
      </p:sp>
      <p:sp>
        <p:nvSpPr>
          <p:cNvPr id="117" name="Google Shape;117;p18"/>
          <p:cNvSpPr txBox="1">
            <a:spLocks noGrp="1"/>
          </p:cNvSpPr>
          <p:nvPr>
            <p:ph type="body" idx="1"/>
          </p:nvPr>
        </p:nvSpPr>
        <p:spPr>
          <a:xfrm>
            <a:off x="1165500" y="1130525"/>
            <a:ext cx="3822000" cy="32460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800"/>
              <a:t>While the discourse on defining the metaverse differs from case to case, it is, in the simplest terms, a shared virtual space that is interactive, immersive and hyper-realistic. </a:t>
            </a:r>
            <a:endParaRPr sz="1800"/>
          </a:p>
          <a:p>
            <a:pPr marL="0" lvl="0" indent="0" algn="just" rtl="0">
              <a:lnSpc>
                <a:spcPct val="115000"/>
              </a:lnSpc>
              <a:spcBef>
                <a:spcPts val="0"/>
              </a:spcBef>
              <a:spcAft>
                <a:spcPts val="0"/>
              </a:spcAft>
              <a:buNone/>
            </a:pPr>
            <a:endParaRPr sz="1800"/>
          </a:p>
          <a:p>
            <a:pPr marL="0" lvl="0" indent="0" algn="just" rtl="0">
              <a:lnSpc>
                <a:spcPct val="115000"/>
              </a:lnSpc>
              <a:spcBef>
                <a:spcPts val="0"/>
              </a:spcBef>
              <a:spcAft>
                <a:spcPts val="0"/>
              </a:spcAft>
              <a:buNone/>
            </a:pPr>
            <a:r>
              <a:rPr lang="en" sz="1800"/>
              <a:t>It would also include your own customized avatar and digital assets, which will likely be recorded on a blockchain. </a:t>
            </a:r>
            <a:endParaRPr sz="1800">
              <a:solidFill>
                <a:srgbClr val="F3F3F3"/>
              </a:solidFill>
            </a:endParaRPr>
          </a:p>
        </p:txBody>
      </p:sp>
      <p:sp>
        <p:nvSpPr>
          <p:cNvPr id="118" name="Google Shape;118;p18"/>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7</a:t>
            </a:fld>
            <a:endParaRPr/>
          </a:p>
        </p:txBody>
      </p:sp>
      <p:pic>
        <p:nvPicPr>
          <p:cNvPr id="119" name="Google Shape;119;p18"/>
          <p:cNvPicPr preferRelativeResize="0"/>
          <p:nvPr/>
        </p:nvPicPr>
        <p:blipFill>
          <a:blip r:embed="rId3">
            <a:alphaModFix/>
          </a:blip>
          <a:stretch>
            <a:fillRect/>
          </a:stretch>
        </p:blipFill>
        <p:spPr>
          <a:xfrm>
            <a:off x="5064950" y="1670237"/>
            <a:ext cx="3851701" cy="216658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E94A2C-D57E-48FB-A88D-A01E779D5137}"/>
              </a:ext>
            </a:extLst>
          </p:cNvPr>
          <p:cNvSpPr>
            <a:spLocks noGrp="1"/>
          </p:cNvSpPr>
          <p:nvPr>
            <p:ph type="ctrTitle"/>
          </p:nvPr>
        </p:nvSpPr>
        <p:spPr/>
        <p:txBody>
          <a:bodyPr/>
          <a:lstStyle/>
          <a:p>
            <a:r>
              <a:rPr lang="en-GB" dirty="0"/>
              <a:t>History of Metaverse</a:t>
            </a:r>
            <a:endParaRPr lang="en-US" dirty="0"/>
          </a:p>
        </p:txBody>
      </p:sp>
      <p:sp>
        <p:nvSpPr>
          <p:cNvPr id="6" name="Subtitle 5">
            <a:extLst>
              <a:ext uri="{FF2B5EF4-FFF2-40B4-BE49-F238E27FC236}">
                <a16:creationId xmlns:a16="http://schemas.microsoft.com/office/drawing/2014/main" id="{E01BFCE3-451F-4C2E-90DE-A031481FD5E5}"/>
              </a:ext>
            </a:extLst>
          </p:cNvPr>
          <p:cNvSpPr>
            <a:spLocks noGrp="1"/>
          </p:cNvSpPr>
          <p:nvPr>
            <p:ph type="subTitle" idx="1"/>
          </p:nvPr>
        </p:nvSpPr>
        <p:spPr/>
        <p:txBody>
          <a:bodyPr/>
          <a:lstStyle/>
          <a:p>
            <a:r>
              <a:rPr lang="en-GB" dirty="0"/>
              <a:t>How it started</a:t>
            </a:r>
            <a:endParaRPr lang="en-US" dirty="0"/>
          </a:p>
        </p:txBody>
      </p:sp>
      <p:sp>
        <p:nvSpPr>
          <p:cNvPr id="3" name="Slide Number Placeholder 2">
            <a:extLst>
              <a:ext uri="{FF2B5EF4-FFF2-40B4-BE49-F238E27FC236}">
                <a16:creationId xmlns:a16="http://schemas.microsoft.com/office/drawing/2014/main" id="{AD5B22C8-1662-40BA-8A78-DD440EB889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
        <p:nvSpPr>
          <p:cNvPr id="7" name="TextBox 6">
            <a:extLst>
              <a:ext uri="{FF2B5EF4-FFF2-40B4-BE49-F238E27FC236}">
                <a16:creationId xmlns:a16="http://schemas.microsoft.com/office/drawing/2014/main" id="{FD5C882A-DADC-4FC2-9146-4F5A761CE372}"/>
              </a:ext>
            </a:extLst>
          </p:cNvPr>
          <p:cNvSpPr txBox="1"/>
          <p:nvPr/>
        </p:nvSpPr>
        <p:spPr>
          <a:xfrm>
            <a:off x="748242" y="2285990"/>
            <a:ext cx="366455" cy="553998"/>
          </a:xfrm>
          <a:prstGeom prst="rect">
            <a:avLst/>
          </a:prstGeom>
          <a:noFill/>
        </p:spPr>
        <p:txBody>
          <a:bodyPr wrap="square" rtlCol="0">
            <a:spAutoFit/>
          </a:bodyPr>
          <a:lstStyle/>
          <a:p>
            <a:r>
              <a:rPr lang="en-GB" sz="3000" dirty="0">
                <a:solidFill>
                  <a:schemeClr val="bg2"/>
                </a:solidFill>
              </a:rPr>
              <a:t>2</a:t>
            </a:r>
            <a:endParaRPr lang="en-US" sz="3000" dirty="0">
              <a:solidFill>
                <a:schemeClr val="bg2"/>
              </a:solidFill>
            </a:endParaRPr>
          </a:p>
        </p:txBody>
      </p:sp>
    </p:spTree>
    <p:extLst>
      <p:ext uri="{BB962C8B-B14F-4D97-AF65-F5344CB8AC3E}">
        <p14:creationId xmlns:p14="http://schemas.microsoft.com/office/powerpoint/2010/main" val="3948837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FEAC5-E8DC-4A76-8839-4F2969E7CA94}"/>
              </a:ext>
            </a:extLst>
          </p:cNvPr>
          <p:cNvSpPr>
            <a:spLocks noGrp="1"/>
          </p:cNvSpPr>
          <p:nvPr>
            <p:ph type="title"/>
          </p:nvPr>
        </p:nvSpPr>
        <p:spPr/>
        <p:txBody>
          <a:bodyPr/>
          <a:lstStyle/>
          <a:p>
            <a:r>
              <a:rPr lang="en-GB" dirty="0"/>
              <a:t>A Brief History of Metaverse</a:t>
            </a:r>
            <a:endParaRPr lang="en-US" dirty="0"/>
          </a:p>
        </p:txBody>
      </p:sp>
      <p:sp>
        <p:nvSpPr>
          <p:cNvPr id="3" name="Text Placeholder 2">
            <a:extLst>
              <a:ext uri="{FF2B5EF4-FFF2-40B4-BE49-F238E27FC236}">
                <a16:creationId xmlns:a16="http://schemas.microsoft.com/office/drawing/2014/main" id="{6AFBA525-D21C-4B0D-8D61-39957D9BF322}"/>
              </a:ext>
            </a:extLst>
          </p:cNvPr>
          <p:cNvSpPr>
            <a:spLocks noGrp="1"/>
          </p:cNvSpPr>
          <p:nvPr>
            <p:ph type="body" idx="1"/>
          </p:nvPr>
        </p:nvSpPr>
        <p:spPr>
          <a:xfrm>
            <a:off x="1165475" y="894649"/>
            <a:ext cx="6858000" cy="3725700"/>
          </a:xfrm>
        </p:spPr>
        <p:txBody>
          <a:bodyPr/>
          <a:lstStyle/>
          <a:p>
            <a:pPr marL="38100" indent="0">
              <a:buNone/>
            </a:pPr>
            <a:r>
              <a:rPr lang="en-US" sz="1600" dirty="0"/>
              <a:t>THE TERM “METAVERSE” WAS COINED BY AUTHOR Neal Stephenson in his 1992 novel Snow Crash. he described was a persistent virtual world that reached, interacted with, and affected nearly every part of human existence. It was a place for labor and leisure, for self-actualization as well as physical exhaustion, for art alongside commerce.</a:t>
            </a:r>
          </a:p>
          <a:p>
            <a:pPr marL="38100" indent="0">
              <a:buNone/>
            </a:pPr>
            <a:r>
              <a:rPr lang="en-GB" sz="1600" dirty="0"/>
              <a:t>Stephenson’s novel was an inspiration for the developments such as :</a:t>
            </a:r>
          </a:p>
          <a:p>
            <a:r>
              <a:rPr lang="en-GB" sz="1600" dirty="0"/>
              <a:t>Blue Origin, </a:t>
            </a:r>
          </a:p>
          <a:p>
            <a:r>
              <a:rPr lang="en-GB" sz="1600" dirty="0"/>
              <a:t>Google Earth, </a:t>
            </a:r>
          </a:p>
          <a:p>
            <a:r>
              <a:rPr lang="en-GB" sz="1600" dirty="0"/>
              <a:t>Cryptocurrency, </a:t>
            </a:r>
          </a:p>
          <a:p>
            <a:r>
              <a:rPr lang="en-GB" sz="1600" dirty="0"/>
              <a:t>Decentralized Computer Networks,</a:t>
            </a:r>
          </a:p>
          <a:p>
            <a:r>
              <a:rPr lang="en-GB" sz="1600" dirty="0"/>
              <a:t> CGI</a:t>
            </a:r>
          </a:p>
          <a:p>
            <a:r>
              <a:rPr lang="en-GB" sz="1600" dirty="0"/>
              <a:t>VR Headsets</a:t>
            </a:r>
            <a:endParaRPr lang="en-US" sz="1600" dirty="0"/>
          </a:p>
        </p:txBody>
      </p:sp>
      <p:sp>
        <p:nvSpPr>
          <p:cNvPr id="4" name="Slide Number Placeholder 3">
            <a:extLst>
              <a:ext uri="{FF2B5EF4-FFF2-40B4-BE49-F238E27FC236}">
                <a16:creationId xmlns:a16="http://schemas.microsoft.com/office/drawing/2014/main" id="{2F4AC0DB-2AC8-45B5-91AA-683CB9517D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2705341299"/>
      </p:ext>
    </p:extLst>
  </p:cSld>
  <p:clrMapOvr>
    <a:masterClrMapping/>
  </p:clrMapOvr>
</p:sld>
</file>

<file path=ppt/theme/theme1.xml><?xml version="1.0" encoding="utf-8"?>
<a:theme xmlns:a="http://schemas.openxmlformats.org/drawingml/2006/main" name="Eleanor template">
  <a:themeElements>
    <a:clrScheme name="Custom 347">
      <a:dk1>
        <a:srgbClr val="2E3037"/>
      </a:dk1>
      <a:lt1>
        <a:srgbClr val="FFFFFF"/>
      </a:lt1>
      <a:dk2>
        <a:srgbClr val="666666"/>
      </a:dk2>
      <a:lt2>
        <a:srgbClr val="F3F3F3"/>
      </a:lt2>
      <a:accent1>
        <a:srgbClr val="39C0BA"/>
      </a:accent1>
      <a:accent2>
        <a:srgbClr val="90E6E2"/>
      </a:accent2>
      <a:accent3>
        <a:srgbClr val="F35B69"/>
      </a:accent3>
      <a:accent4>
        <a:srgbClr val="FAB2B9"/>
      </a:accent4>
      <a:accent5>
        <a:srgbClr val="999FA9"/>
      </a:accent5>
      <a:accent6>
        <a:srgbClr val="E2E7EE"/>
      </a:accent6>
      <a:hlink>
        <a:srgbClr val="39C0B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312</TotalTime>
  <Words>1675</Words>
  <Application>Microsoft Office PowerPoint</Application>
  <PresentationFormat>On-screen Show (16:9)</PresentationFormat>
  <Paragraphs>170</Paragraphs>
  <Slides>33</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Calibri</vt:lpstr>
      <vt:lpstr>Century Gothic</vt:lpstr>
      <vt:lpstr>Quicksand</vt:lpstr>
      <vt:lpstr>Arial</vt:lpstr>
      <vt:lpstr>Tw Cen MT</vt:lpstr>
      <vt:lpstr>Eleanor template</vt:lpstr>
      <vt:lpstr>WHAT IS METAVERSE?</vt:lpstr>
      <vt:lpstr>Hello!</vt:lpstr>
      <vt:lpstr>INTRODUCTION</vt:lpstr>
      <vt:lpstr>PowerPoint Presentation</vt:lpstr>
      <vt:lpstr>WHAT EXACTLY IS THE METAVERSE?</vt:lpstr>
      <vt:lpstr>WHAT EXACTLY IS THE METAVERSE?</vt:lpstr>
      <vt:lpstr>WHAT EXACTLY IS THE METAVERSE?</vt:lpstr>
      <vt:lpstr>History of Metaverse</vt:lpstr>
      <vt:lpstr>A Brief History of Metaverse</vt:lpstr>
      <vt:lpstr>PowerPoint Presentation</vt:lpstr>
      <vt:lpstr>PowerPoint Presentation</vt:lpstr>
      <vt:lpstr>IT’S NOT JUST A GAME?</vt:lpstr>
      <vt:lpstr>IT’S NOT JUST A GAME?</vt:lpstr>
      <vt:lpstr>Confusion and Uncertainty</vt:lpstr>
      <vt:lpstr>Does everyone have the same idea of Metaverse?</vt:lpstr>
      <vt:lpstr>What is Metaverse</vt:lpstr>
      <vt:lpstr>PowerPoint Presentation</vt:lpstr>
      <vt:lpstr>Breaking down the definition</vt:lpstr>
      <vt:lpstr>What is Virtual Reality</vt:lpstr>
      <vt:lpstr>What is Real-Time Rendering?</vt:lpstr>
      <vt:lpstr>What is Interoperable Network?</vt:lpstr>
      <vt:lpstr>PLATFORMS</vt:lpstr>
      <vt:lpstr>HOW DO I ACCESS THE METAVERSE FOR NOW?</vt:lpstr>
      <vt:lpstr>HOW DO I ACCESS THE METAVERSE FOR NOW?</vt:lpstr>
      <vt:lpstr>BENEFITS</vt:lpstr>
      <vt:lpstr>WHAT IS THE USE OF THE METAVERSE, REALLY?</vt:lpstr>
      <vt:lpstr>WHAT IS THE USE OF THE METAVERSE, REALLY?</vt:lpstr>
      <vt:lpstr>RISKS</vt:lpstr>
      <vt:lpstr>IS IT SAFE TO BE IN THE METAVERSE?</vt:lpstr>
      <vt:lpstr>IS IT SAFE TO BE IN THE METAVERSE?</vt:lpstr>
      <vt:lpstr>FUTURE</vt:lpstr>
      <vt:lpstr>WILL WE BE LIVING IN THE METAVERSE SOME YEARS FROM NOW?</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METAVERSE?</dc:title>
  <cp:lastModifiedBy>Hussain Burhan</cp:lastModifiedBy>
  <cp:revision>12</cp:revision>
  <dcterms:modified xsi:type="dcterms:W3CDTF">2022-10-09T13:47:43Z</dcterms:modified>
</cp:coreProperties>
</file>